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0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1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16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19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59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19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9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62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0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2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1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83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C8F4E-50E1-45B5-9A30-73DCF451EB00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0E47-4F70-4D48-B6F9-B1B0E4EE7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0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724" y="2708920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George Mahler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19717" y="3573016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Stephen Brooks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3064" y="4437112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Steve </a:t>
            </a:r>
            <a:r>
              <a:rPr lang="en-GB" dirty="0" err="1" smtClean="0"/>
              <a:t>Peggs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2702514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Ann </a:t>
            </a:r>
            <a:r>
              <a:rPr lang="en-GB" dirty="0" err="1" smtClean="0"/>
              <a:t>Lamberti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2702514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Thomas </a:t>
            </a:r>
            <a:r>
              <a:rPr lang="en-GB" dirty="0" err="1" smtClean="0"/>
              <a:t>Roser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029744" y="3582834"/>
            <a:ext cx="175828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Criselda</a:t>
            </a:r>
            <a:r>
              <a:rPr lang="en-GB" dirty="0" smtClean="0"/>
              <a:t> Manalo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4446567"/>
            <a:ext cx="190229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Henry </a:t>
            </a:r>
            <a:r>
              <a:rPr lang="en-GB" dirty="0" err="1" smtClean="0"/>
              <a:t>Biedenkapp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5301208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Rob </a:t>
            </a:r>
            <a:r>
              <a:rPr lang="en-GB" dirty="0" err="1" smtClean="0"/>
              <a:t>Michnoff</a:t>
            </a:r>
            <a:endParaRPr lang="en-GB" dirty="0"/>
          </a:p>
        </p:txBody>
      </p:sp>
      <p:cxnSp>
        <p:nvCxnSpPr>
          <p:cNvPr id="11" name="Straight Arrow Connector 10"/>
          <p:cNvCxnSpPr>
            <a:stCxn id="2" idx="2"/>
            <a:endCxn id="3" idx="0"/>
          </p:cNvCxnSpPr>
          <p:nvPr/>
        </p:nvCxnSpPr>
        <p:spPr>
          <a:xfrm flipH="1">
            <a:off x="1547809" y="3078252"/>
            <a:ext cx="25007" cy="49476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2"/>
            <a:endCxn id="4" idx="0"/>
          </p:cNvCxnSpPr>
          <p:nvPr/>
        </p:nvCxnSpPr>
        <p:spPr>
          <a:xfrm flipH="1">
            <a:off x="1471156" y="3942348"/>
            <a:ext cx="76653" cy="49476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  <a:endCxn id="3" idx="3"/>
          </p:cNvCxnSpPr>
          <p:nvPr/>
        </p:nvCxnSpPr>
        <p:spPr>
          <a:xfrm flipV="1">
            <a:off x="2299248" y="3757682"/>
            <a:ext cx="76653" cy="86409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" idx="3"/>
            <a:endCxn id="5" idx="1"/>
          </p:cNvCxnSpPr>
          <p:nvPr/>
        </p:nvCxnSpPr>
        <p:spPr>
          <a:xfrm flipV="1">
            <a:off x="2400908" y="2887180"/>
            <a:ext cx="658924" cy="640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  <a:endCxn id="6" idx="1"/>
          </p:cNvCxnSpPr>
          <p:nvPr/>
        </p:nvCxnSpPr>
        <p:spPr>
          <a:xfrm>
            <a:off x="4716016" y="2887180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64088" y="3582834"/>
            <a:ext cx="190229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Steven </a:t>
            </a:r>
            <a:r>
              <a:rPr lang="en-GB" dirty="0" err="1" smtClean="0"/>
              <a:t>Bubka</a:t>
            </a:r>
            <a:endParaRPr lang="en-GB" dirty="0"/>
          </a:p>
        </p:txBody>
      </p:sp>
      <p:cxnSp>
        <p:nvCxnSpPr>
          <p:cNvPr id="27" name="Straight Arrow Connector 26"/>
          <p:cNvCxnSpPr>
            <a:stCxn id="6" idx="2"/>
            <a:endCxn id="26" idx="0"/>
          </p:cNvCxnSpPr>
          <p:nvPr/>
        </p:nvCxnSpPr>
        <p:spPr>
          <a:xfrm>
            <a:off x="6192180" y="3071846"/>
            <a:ext cx="123056" cy="5109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2"/>
            <a:endCxn id="7" idx="0"/>
          </p:cNvCxnSpPr>
          <p:nvPr/>
        </p:nvCxnSpPr>
        <p:spPr>
          <a:xfrm>
            <a:off x="3887924" y="3071846"/>
            <a:ext cx="20960" cy="5109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2"/>
            <a:endCxn id="8" idx="0"/>
          </p:cNvCxnSpPr>
          <p:nvPr/>
        </p:nvCxnSpPr>
        <p:spPr>
          <a:xfrm>
            <a:off x="3908884" y="3952166"/>
            <a:ext cx="102096" cy="49440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2"/>
            <a:endCxn id="9" idx="0"/>
          </p:cNvCxnSpPr>
          <p:nvPr/>
        </p:nvCxnSpPr>
        <p:spPr>
          <a:xfrm flipH="1">
            <a:off x="3959932" y="4815899"/>
            <a:ext cx="51048" cy="48530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9" idx="3"/>
            <a:endCxn id="8" idx="3"/>
          </p:cNvCxnSpPr>
          <p:nvPr/>
        </p:nvCxnSpPr>
        <p:spPr>
          <a:xfrm flipV="1">
            <a:off x="4788024" y="4631233"/>
            <a:ext cx="174104" cy="85464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104146" y="1772816"/>
            <a:ext cx="177092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Susan </a:t>
            </a:r>
            <a:r>
              <a:rPr lang="en-GB" dirty="0" err="1" smtClean="0"/>
              <a:t>Pankowski</a:t>
            </a:r>
            <a:endParaRPr lang="en-GB" dirty="0"/>
          </a:p>
        </p:txBody>
      </p:sp>
      <p:cxnSp>
        <p:nvCxnSpPr>
          <p:cNvPr id="43" name="Straight Arrow Connector 42"/>
          <p:cNvCxnSpPr>
            <a:stCxn id="5" idx="0"/>
            <a:endCxn id="42" idx="2"/>
          </p:cNvCxnSpPr>
          <p:nvPr/>
        </p:nvCxnSpPr>
        <p:spPr>
          <a:xfrm flipV="1">
            <a:off x="3887924" y="2142148"/>
            <a:ext cx="101687" cy="56036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8" idx="0"/>
            <a:endCxn id="26" idx="1"/>
          </p:cNvCxnSpPr>
          <p:nvPr/>
        </p:nvCxnSpPr>
        <p:spPr>
          <a:xfrm flipV="1">
            <a:off x="4010980" y="3767500"/>
            <a:ext cx="1353108" cy="6790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Chiller Approvals Route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94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Chiller Approvals Route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Brooks</dc:creator>
  <cp:lastModifiedBy>Stephen Brooks</cp:lastModifiedBy>
  <cp:revision>2</cp:revision>
  <dcterms:created xsi:type="dcterms:W3CDTF">2018-03-19T14:48:57Z</dcterms:created>
  <dcterms:modified xsi:type="dcterms:W3CDTF">2018-03-19T14:54:52Z</dcterms:modified>
</cp:coreProperties>
</file>