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226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EAA5-19DA-474C-9C61-AC0DE32D4C22}" type="datetimeFigureOut">
              <a:rPr lang="en-GB" smtClean="0"/>
              <a:t>26/12/2013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E7FA-9A7D-4618-ABBC-09DE7809D5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847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EAA5-19DA-474C-9C61-AC0DE32D4C22}" type="datetimeFigureOut">
              <a:rPr lang="en-GB" smtClean="0"/>
              <a:t>26/12/2013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E7FA-9A7D-4618-ABBC-09DE7809D5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742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EAA5-19DA-474C-9C61-AC0DE32D4C22}" type="datetimeFigureOut">
              <a:rPr lang="en-GB" smtClean="0"/>
              <a:t>26/12/2013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E7FA-9A7D-4618-ABBC-09DE7809D5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187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EAA5-19DA-474C-9C61-AC0DE32D4C22}" type="datetimeFigureOut">
              <a:rPr lang="en-GB" smtClean="0"/>
              <a:t>26/12/2013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E7FA-9A7D-4618-ABBC-09DE7809D5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078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EAA5-19DA-474C-9C61-AC0DE32D4C22}" type="datetimeFigureOut">
              <a:rPr lang="en-GB" smtClean="0"/>
              <a:t>26/12/2013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E7FA-9A7D-4618-ABBC-09DE7809D5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921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EAA5-19DA-474C-9C61-AC0DE32D4C22}" type="datetimeFigureOut">
              <a:rPr lang="en-GB" smtClean="0"/>
              <a:t>26/12/2013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E7FA-9A7D-4618-ABBC-09DE7809D5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696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EAA5-19DA-474C-9C61-AC0DE32D4C22}" type="datetimeFigureOut">
              <a:rPr lang="en-GB" smtClean="0"/>
              <a:t>26/12/2013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E7FA-9A7D-4618-ABBC-09DE7809D5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383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EAA5-19DA-474C-9C61-AC0DE32D4C22}" type="datetimeFigureOut">
              <a:rPr lang="en-GB" smtClean="0"/>
              <a:t>26/12/2013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E7FA-9A7D-4618-ABBC-09DE7809D5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624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EAA5-19DA-474C-9C61-AC0DE32D4C22}" type="datetimeFigureOut">
              <a:rPr lang="en-GB" smtClean="0"/>
              <a:t>26/12/2013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E7FA-9A7D-4618-ABBC-09DE7809D5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540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EAA5-19DA-474C-9C61-AC0DE32D4C22}" type="datetimeFigureOut">
              <a:rPr lang="en-GB" smtClean="0"/>
              <a:t>26/12/2013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E7FA-9A7D-4618-ABBC-09DE7809D5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853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EAA5-19DA-474C-9C61-AC0DE32D4C22}" type="datetimeFigureOut">
              <a:rPr lang="en-GB" smtClean="0"/>
              <a:t>26/12/2013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E7FA-9A7D-4618-ABBC-09DE7809D5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321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3EAA5-19DA-474C-9C61-AC0DE32D4C22}" type="datetimeFigureOut">
              <a:rPr lang="en-GB" smtClean="0"/>
              <a:t>26/12/2013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9E7FA-9A7D-4618-ABBC-09DE7809D5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91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15/21GeV </a:t>
            </a:r>
            <a:r>
              <a:rPr lang="en-US" dirty="0" smtClean="0"/>
              <a:t>eRHIC_SJB2013Dec26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1802478"/>
              </p:ext>
            </p:extLst>
          </p:nvPr>
        </p:nvGraphicFramePr>
        <p:xfrm>
          <a:off x="457200" y="1600200"/>
          <a:ext cx="8229600" cy="425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Low-Energy</a:t>
                      </a:r>
                      <a:r>
                        <a:rPr lang="en-US" baseline="0" dirty="0" smtClean="0"/>
                        <a:t> FFAG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High-Energy</a:t>
                      </a:r>
                      <a:r>
                        <a:rPr lang="en-US" baseline="0" dirty="0" smtClean="0"/>
                        <a:t> FFAG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Energy</a:t>
                      </a:r>
                      <a:r>
                        <a:rPr lang="en-US" baseline="0" dirty="0" smtClean="0"/>
                        <a:t> range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1.334 – 6.622 </a:t>
                      </a:r>
                      <a:r>
                        <a:rPr lang="en-US" dirty="0" err="1" smtClean="0"/>
                        <a:t>GeV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7.944 – 21.164 </a:t>
                      </a:r>
                      <a:r>
                        <a:rPr lang="en-US" dirty="0" err="1" smtClean="0"/>
                        <a:t>GeV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Turns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Synchrotron radiation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0.26MW @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50mA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9.8MW</a:t>
                      </a:r>
                      <a:r>
                        <a:rPr lang="en-US" baseline="0" dirty="0" smtClean="0"/>
                        <a:t> @ 21.1GeV, 18mA</a:t>
                      </a:r>
                    </a:p>
                    <a:p>
                      <a:r>
                        <a:rPr lang="en-US" baseline="0" dirty="0" smtClean="0"/>
                        <a:t>10.3MW @ 15.8GeV, 50mA</a:t>
                      </a:r>
                    </a:p>
                    <a:p>
                      <a:r>
                        <a:rPr lang="en-US" baseline="0" dirty="0" smtClean="0"/>
                        <a:t>3.2MW @ 10.5GeV, 50mA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TOF range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54.7ppm (12cm)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22.3ppm (5cm)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Drift space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29.1cm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29.1cm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Tune range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0.036 – 0.424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0.036 – 0.370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Orbit</a:t>
                      </a:r>
                      <a:r>
                        <a:rPr lang="en-US" baseline="0" dirty="0" smtClean="0"/>
                        <a:t> range in quads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31.3mm (</a:t>
                      </a:r>
                      <a:r>
                        <a:rPr lang="en-US" dirty="0" err="1" smtClean="0"/>
                        <a:t>r</a:t>
                      </a:r>
                      <a:r>
                        <a:rPr lang="en-US" baseline="-25000" dirty="0" err="1" smtClean="0"/>
                        <a:t>max</a:t>
                      </a:r>
                      <a:r>
                        <a:rPr lang="en-US" dirty="0" smtClean="0"/>
                        <a:t> = 23.5mm)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12.5mm (</a:t>
                      </a:r>
                      <a:r>
                        <a:rPr lang="en-US" dirty="0" err="1" smtClean="0"/>
                        <a:t>r</a:t>
                      </a:r>
                      <a:r>
                        <a:rPr lang="en-US" baseline="-25000" dirty="0" err="1" smtClean="0"/>
                        <a:t>max</a:t>
                      </a:r>
                      <a:r>
                        <a:rPr lang="en-US" dirty="0" smtClean="0"/>
                        <a:t> = 9.1mm)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Max B field on orbit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0.228 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0.448 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 quad</a:t>
                      </a:r>
                      <a:r>
                        <a:rPr lang="en-US" baseline="0" dirty="0" smtClean="0"/>
                        <a:t> strength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10.1 T/m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T/m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0631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94</Words>
  <Application>Microsoft Office PowerPoint</Application>
  <PresentationFormat>On-screen Show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15/21GeV eRHIC_SJB2013Dec26</vt:lpstr>
    </vt:vector>
  </TitlesOfParts>
  <Company>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15/21GeV eRHIC, 2013-Dec-26</dc:title>
  <dc:creator>Windows User</dc:creator>
  <cp:lastModifiedBy>Windows User</cp:lastModifiedBy>
  <cp:revision>4</cp:revision>
  <dcterms:created xsi:type="dcterms:W3CDTF">2013-12-26T18:44:49Z</dcterms:created>
  <dcterms:modified xsi:type="dcterms:W3CDTF">2013-12-26T19:11:39Z</dcterms:modified>
</cp:coreProperties>
</file>