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drawings/drawing3.xml" ContentType="application/vnd.openxmlformats-officedocument.drawingml.chartshapes+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drawings/drawing2.xml" ContentType="application/vnd.openxmlformats-officedocument.drawingml.chartshapes+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3.xml" ContentType="application/vnd.openxmlformats-officedocument.drawingml.chart+xml"/>
  <Override PartName="/ppt/charts/chart4.xml" ContentType="application/vnd.openxmlformats-officedocument.drawingml.chart+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48" r:id="rId1"/>
  </p:sldMasterIdLst>
  <p:notesMasterIdLst>
    <p:notesMasterId r:id="rId3"/>
  </p:notesMasterIdLst>
  <p:sldIdLst>
    <p:sldId id="256" r:id="rId2"/>
  </p:sldIdLst>
  <p:sldSz cx="42803763" cy="30238700"/>
  <p:notesSz cx="29818013" cy="42346563"/>
  <p:embeddedFontLst>
    <p:embeddedFont>
      <p:font typeface="Calibri" pitchFamily="34" charset="0"/>
      <p:regular r:id="rId4"/>
      <p:bold r:id="rId5"/>
      <p:italic r:id="rId6"/>
      <p:boldItalic r:id="rId7"/>
    </p:embeddedFont>
  </p:embeddedFontLst>
  <p:defaultTex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D5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523" autoAdjust="0"/>
    <p:restoredTop sz="90929"/>
  </p:normalViewPr>
  <p:slideViewPr>
    <p:cSldViewPr>
      <p:cViewPr>
        <p:scale>
          <a:sx n="50" d="100"/>
          <a:sy n="50" d="100"/>
        </p:scale>
        <p:origin x="2256" y="2052"/>
      </p:cViewPr>
      <p:guideLst>
        <p:guide orient="horz" pos="9524"/>
        <p:guide pos="13481"/>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tableStyles" Target="tableStyles.xml"/><Relationship Id="rId5" Type="http://schemas.openxmlformats.org/officeDocument/2006/relationships/font" Target="fonts/font2.fntdata"/><Relationship Id="rId10" Type="http://schemas.openxmlformats.org/officeDocument/2006/relationships/theme" Target="theme/theme1.xml"/><Relationship Id="rId4" Type="http://schemas.openxmlformats.org/officeDocument/2006/relationships/font" Target="fonts/font1.fntdata"/><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sjb39\report\2009-2\_test4Doublet\fieldprofiles.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sjb39\report\2009-2\_test4FODO\fieldprofiles.xls"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sjb39\report\2009-2\_test4FODO\optics.xls"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sjb39\report\2009-2\_test4FODO\optic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chart>
    <c:plotArea>
      <c:layout/>
      <c:scatterChart>
        <c:scatterStyle val="smoothMarker"/>
        <c:ser>
          <c:idx val="0"/>
          <c:order val="0"/>
          <c:tx>
            <c:strRef>
              <c:f>fieldprofiles!$B$1</c:f>
              <c:strCache>
                <c:ptCount val="1"/>
                <c:pt idx="0">
                  <c:v>BD (T)</c:v>
                </c:pt>
              </c:strCache>
            </c:strRef>
          </c:tx>
          <c:marker>
            <c:symbol val="none"/>
          </c:marker>
          <c:xVal>
            <c:numRef>
              <c:f>fieldprofiles!$A$2:$A$502</c:f>
              <c:numCache>
                <c:formatCode>General</c:formatCode>
                <c:ptCount val="501"/>
                <c:pt idx="0">
                  <c:v>-1</c:v>
                </c:pt>
                <c:pt idx="1">
                  <c:v>-0.99</c:v>
                </c:pt>
                <c:pt idx="2">
                  <c:v>-0.98</c:v>
                </c:pt>
                <c:pt idx="3">
                  <c:v>-0.9700000000000002</c:v>
                </c:pt>
                <c:pt idx="4">
                  <c:v>-0.96000000000000041</c:v>
                </c:pt>
                <c:pt idx="5">
                  <c:v>-0.9500000000000004</c:v>
                </c:pt>
                <c:pt idx="6">
                  <c:v>-0.94000000000000039</c:v>
                </c:pt>
                <c:pt idx="7">
                  <c:v>-0.93</c:v>
                </c:pt>
                <c:pt idx="8">
                  <c:v>-0.92</c:v>
                </c:pt>
                <c:pt idx="9">
                  <c:v>-0.91</c:v>
                </c:pt>
                <c:pt idx="10">
                  <c:v>-0.9</c:v>
                </c:pt>
                <c:pt idx="11">
                  <c:v>-0.89000000000000024</c:v>
                </c:pt>
                <c:pt idx="12">
                  <c:v>-0.88000000000000023</c:v>
                </c:pt>
                <c:pt idx="13">
                  <c:v>-0.87000000000000044</c:v>
                </c:pt>
                <c:pt idx="14">
                  <c:v>-0.86000000000000043</c:v>
                </c:pt>
                <c:pt idx="15">
                  <c:v>-0.85000000000000042</c:v>
                </c:pt>
                <c:pt idx="16">
                  <c:v>-0.84000000000000041</c:v>
                </c:pt>
                <c:pt idx="17">
                  <c:v>-0.8300000000000004</c:v>
                </c:pt>
                <c:pt idx="18">
                  <c:v>-0.8200000000000004</c:v>
                </c:pt>
                <c:pt idx="19">
                  <c:v>-0.81</c:v>
                </c:pt>
                <c:pt idx="20">
                  <c:v>-0.8</c:v>
                </c:pt>
                <c:pt idx="21">
                  <c:v>-0.79</c:v>
                </c:pt>
                <c:pt idx="22">
                  <c:v>-0.78</c:v>
                </c:pt>
                <c:pt idx="23">
                  <c:v>-0.77000000000000024</c:v>
                </c:pt>
                <c:pt idx="24">
                  <c:v>-0.76000000000000045</c:v>
                </c:pt>
                <c:pt idx="25">
                  <c:v>-0.75000000000000044</c:v>
                </c:pt>
                <c:pt idx="26">
                  <c:v>-0.74000000000000044</c:v>
                </c:pt>
                <c:pt idx="27">
                  <c:v>-0.73000000000000043</c:v>
                </c:pt>
                <c:pt idx="28">
                  <c:v>-0.72000000000000042</c:v>
                </c:pt>
                <c:pt idx="29">
                  <c:v>-0.71000000000000041</c:v>
                </c:pt>
                <c:pt idx="30">
                  <c:v>-0.7000000000000004</c:v>
                </c:pt>
                <c:pt idx="31">
                  <c:v>-0.69000000000000061</c:v>
                </c:pt>
                <c:pt idx="32">
                  <c:v>-0.68000000000000049</c:v>
                </c:pt>
                <c:pt idx="33">
                  <c:v>-0.67000000000000071</c:v>
                </c:pt>
                <c:pt idx="34">
                  <c:v>-0.66000000000000059</c:v>
                </c:pt>
                <c:pt idx="35">
                  <c:v>-0.65000000000000058</c:v>
                </c:pt>
                <c:pt idx="36">
                  <c:v>-0.64000000000000046</c:v>
                </c:pt>
                <c:pt idx="37">
                  <c:v>-0.63000000000000045</c:v>
                </c:pt>
                <c:pt idx="38">
                  <c:v>-0.62000000000000044</c:v>
                </c:pt>
                <c:pt idx="39">
                  <c:v>-0.61000000000000043</c:v>
                </c:pt>
                <c:pt idx="40">
                  <c:v>-0.60000000000000042</c:v>
                </c:pt>
                <c:pt idx="41">
                  <c:v>-0.59000000000000019</c:v>
                </c:pt>
                <c:pt idx="42">
                  <c:v>-0.58000000000000029</c:v>
                </c:pt>
                <c:pt idx="43">
                  <c:v>-0.56999999999999995</c:v>
                </c:pt>
                <c:pt idx="44">
                  <c:v>-0.56000000000000005</c:v>
                </c:pt>
                <c:pt idx="45">
                  <c:v>-0.55000000000000004</c:v>
                </c:pt>
                <c:pt idx="46">
                  <c:v>-0.54</c:v>
                </c:pt>
                <c:pt idx="47">
                  <c:v>-0.53</c:v>
                </c:pt>
                <c:pt idx="48">
                  <c:v>-0.52</c:v>
                </c:pt>
                <c:pt idx="49">
                  <c:v>-0.51</c:v>
                </c:pt>
                <c:pt idx="50">
                  <c:v>-0.5</c:v>
                </c:pt>
                <c:pt idx="51">
                  <c:v>-0.49000000000000021</c:v>
                </c:pt>
                <c:pt idx="52">
                  <c:v>-0.4800000000000002</c:v>
                </c:pt>
                <c:pt idx="53">
                  <c:v>-0.47000000000000008</c:v>
                </c:pt>
                <c:pt idx="54">
                  <c:v>-0.46</c:v>
                </c:pt>
                <c:pt idx="55">
                  <c:v>-0.45</c:v>
                </c:pt>
                <c:pt idx="56">
                  <c:v>-0.44000000000000011</c:v>
                </c:pt>
                <c:pt idx="57">
                  <c:v>-0.43000000000000022</c:v>
                </c:pt>
                <c:pt idx="58">
                  <c:v>-0.42000000000000021</c:v>
                </c:pt>
                <c:pt idx="59">
                  <c:v>-0.4100000000000002</c:v>
                </c:pt>
                <c:pt idx="60">
                  <c:v>-0.4</c:v>
                </c:pt>
                <c:pt idx="61">
                  <c:v>-0.39000000000000024</c:v>
                </c:pt>
                <c:pt idx="62">
                  <c:v>-0.38000000000000023</c:v>
                </c:pt>
                <c:pt idx="63">
                  <c:v>-0.37000000000000022</c:v>
                </c:pt>
                <c:pt idx="64">
                  <c:v>-0.36000000000000021</c:v>
                </c:pt>
                <c:pt idx="65">
                  <c:v>-0.3500000000000002</c:v>
                </c:pt>
                <c:pt idx="66">
                  <c:v>-0.34000000000000014</c:v>
                </c:pt>
                <c:pt idx="67">
                  <c:v>-0.33000000000000035</c:v>
                </c:pt>
                <c:pt idx="68">
                  <c:v>-0.32000000000000023</c:v>
                </c:pt>
                <c:pt idx="69">
                  <c:v>-0.31000000000000022</c:v>
                </c:pt>
                <c:pt idx="70">
                  <c:v>-0.30000000000000021</c:v>
                </c:pt>
                <c:pt idx="71">
                  <c:v>-0.2900000000000002</c:v>
                </c:pt>
                <c:pt idx="72">
                  <c:v>-0.28000000000000008</c:v>
                </c:pt>
                <c:pt idx="73">
                  <c:v>-0.27</c:v>
                </c:pt>
                <c:pt idx="74">
                  <c:v>-0.26</c:v>
                </c:pt>
                <c:pt idx="75">
                  <c:v>-0.25</c:v>
                </c:pt>
                <c:pt idx="76">
                  <c:v>-0.2400000000000001</c:v>
                </c:pt>
                <c:pt idx="77">
                  <c:v>-0.23</c:v>
                </c:pt>
                <c:pt idx="78">
                  <c:v>-0.22000000000000006</c:v>
                </c:pt>
                <c:pt idx="79">
                  <c:v>-0.2100000000000001</c:v>
                </c:pt>
                <c:pt idx="80">
                  <c:v>-0.2</c:v>
                </c:pt>
                <c:pt idx="81">
                  <c:v>-0.19000000000000006</c:v>
                </c:pt>
                <c:pt idx="82">
                  <c:v>-0.1800000000000001</c:v>
                </c:pt>
                <c:pt idx="83">
                  <c:v>-0.17</c:v>
                </c:pt>
                <c:pt idx="84">
                  <c:v>-0.16000000000000006</c:v>
                </c:pt>
                <c:pt idx="85">
                  <c:v>-0.15000000000000011</c:v>
                </c:pt>
                <c:pt idx="86">
                  <c:v>-0.14000000000000001</c:v>
                </c:pt>
                <c:pt idx="87">
                  <c:v>-0.13</c:v>
                </c:pt>
                <c:pt idx="88">
                  <c:v>-0.12000000000000002</c:v>
                </c:pt>
                <c:pt idx="89">
                  <c:v>-0.11000000000000003</c:v>
                </c:pt>
                <c:pt idx="90">
                  <c:v>-0.1</c:v>
                </c:pt>
                <c:pt idx="91">
                  <c:v>-9.0000000000000066E-2</c:v>
                </c:pt>
                <c:pt idx="92">
                  <c:v>-8.0000000000000057E-2</c:v>
                </c:pt>
                <c:pt idx="93">
                  <c:v>-7.0000000000000034E-2</c:v>
                </c:pt>
                <c:pt idx="94">
                  <c:v>-6.0000000000000039E-2</c:v>
                </c:pt>
                <c:pt idx="95">
                  <c:v>-5.0000000000000031E-2</c:v>
                </c:pt>
                <c:pt idx="96">
                  <c:v>-4.0000000000000029E-2</c:v>
                </c:pt>
                <c:pt idx="97">
                  <c:v>-3.0000000000000016E-2</c:v>
                </c:pt>
                <c:pt idx="98">
                  <c:v>-2.0000000000000014E-2</c:v>
                </c:pt>
                <c:pt idx="99">
                  <c:v>-1.0000000000000007E-2</c:v>
                </c:pt>
                <c:pt idx="100" formatCode="0.00E+00">
                  <c:v>-9.0170900000000291E-15</c:v>
                </c:pt>
                <c:pt idx="101">
                  <c:v>1.0000000000000007E-2</c:v>
                </c:pt>
                <c:pt idx="102">
                  <c:v>2.0000000000000014E-2</c:v>
                </c:pt>
                <c:pt idx="103">
                  <c:v>3.0000000000000016E-2</c:v>
                </c:pt>
                <c:pt idx="104">
                  <c:v>4.0000000000000029E-2</c:v>
                </c:pt>
                <c:pt idx="105">
                  <c:v>5.0000000000000031E-2</c:v>
                </c:pt>
                <c:pt idx="106">
                  <c:v>6.0000000000000039E-2</c:v>
                </c:pt>
                <c:pt idx="107">
                  <c:v>7.0000000000000034E-2</c:v>
                </c:pt>
                <c:pt idx="108">
                  <c:v>8.0000000000000057E-2</c:v>
                </c:pt>
                <c:pt idx="109">
                  <c:v>9.0000000000000066E-2</c:v>
                </c:pt>
                <c:pt idx="110">
                  <c:v>0.1</c:v>
                </c:pt>
                <c:pt idx="111">
                  <c:v>0.11000000000000003</c:v>
                </c:pt>
                <c:pt idx="112">
                  <c:v>0.12000000000000002</c:v>
                </c:pt>
                <c:pt idx="113">
                  <c:v>0.13</c:v>
                </c:pt>
                <c:pt idx="114">
                  <c:v>0.14000000000000001</c:v>
                </c:pt>
                <c:pt idx="115">
                  <c:v>0.15000000000000011</c:v>
                </c:pt>
                <c:pt idx="116">
                  <c:v>0.16000000000000006</c:v>
                </c:pt>
                <c:pt idx="117">
                  <c:v>0.17</c:v>
                </c:pt>
                <c:pt idx="118">
                  <c:v>0.1800000000000001</c:v>
                </c:pt>
                <c:pt idx="119">
                  <c:v>0.19000000000000006</c:v>
                </c:pt>
                <c:pt idx="120">
                  <c:v>0.2</c:v>
                </c:pt>
                <c:pt idx="121">
                  <c:v>0.2100000000000001</c:v>
                </c:pt>
                <c:pt idx="122">
                  <c:v>0.22000000000000006</c:v>
                </c:pt>
                <c:pt idx="123">
                  <c:v>0.23</c:v>
                </c:pt>
                <c:pt idx="124">
                  <c:v>0.2400000000000001</c:v>
                </c:pt>
                <c:pt idx="125">
                  <c:v>0.25</c:v>
                </c:pt>
                <c:pt idx="126">
                  <c:v>0.26</c:v>
                </c:pt>
                <c:pt idx="127">
                  <c:v>0.27</c:v>
                </c:pt>
                <c:pt idx="128">
                  <c:v>0.28000000000000008</c:v>
                </c:pt>
                <c:pt idx="129">
                  <c:v>0.2900000000000002</c:v>
                </c:pt>
                <c:pt idx="130">
                  <c:v>0.30000000000000021</c:v>
                </c:pt>
                <c:pt idx="131">
                  <c:v>0.31000000000000022</c:v>
                </c:pt>
                <c:pt idx="132">
                  <c:v>0.32000000000000023</c:v>
                </c:pt>
                <c:pt idx="133">
                  <c:v>0.33000000000000035</c:v>
                </c:pt>
                <c:pt idx="134">
                  <c:v>0.34000000000000014</c:v>
                </c:pt>
                <c:pt idx="135">
                  <c:v>0.3500000000000002</c:v>
                </c:pt>
                <c:pt idx="136">
                  <c:v>0.36000000000000021</c:v>
                </c:pt>
                <c:pt idx="137">
                  <c:v>0.37000000000000022</c:v>
                </c:pt>
                <c:pt idx="138">
                  <c:v>0.38000000000000023</c:v>
                </c:pt>
                <c:pt idx="139">
                  <c:v>0.39000000000000024</c:v>
                </c:pt>
                <c:pt idx="140">
                  <c:v>0.4</c:v>
                </c:pt>
                <c:pt idx="141">
                  <c:v>0.4100000000000002</c:v>
                </c:pt>
                <c:pt idx="142">
                  <c:v>0.42000000000000021</c:v>
                </c:pt>
                <c:pt idx="143">
                  <c:v>0.43000000000000022</c:v>
                </c:pt>
                <c:pt idx="144">
                  <c:v>0.44000000000000011</c:v>
                </c:pt>
                <c:pt idx="145">
                  <c:v>0.45</c:v>
                </c:pt>
                <c:pt idx="146">
                  <c:v>0.46</c:v>
                </c:pt>
                <c:pt idx="147">
                  <c:v>0.47000000000000008</c:v>
                </c:pt>
                <c:pt idx="148">
                  <c:v>0.4800000000000002</c:v>
                </c:pt>
                <c:pt idx="149">
                  <c:v>0.49000000000000021</c:v>
                </c:pt>
                <c:pt idx="150">
                  <c:v>0.5</c:v>
                </c:pt>
                <c:pt idx="151">
                  <c:v>0.51</c:v>
                </c:pt>
                <c:pt idx="152">
                  <c:v>0.52</c:v>
                </c:pt>
                <c:pt idx="153">
                  <c:v>0.53</c:v>
                </c:pt>
                <c:pt idx="154">
                  <c:v>0.54</c:v>
                </c:pt>
                <c:pt idx="155">
                  <c:v>0.55000000000000004</c:v>
                </c:pt>
                <c:pt idx="156">
                  <c:v>0.56000000000000005</c:v>
                </c:pt>
                <c:pt idx="157">
                  <c:v>0.56999999999999995</c:v>
                </c:pt>
                <c:pt idx="158">
                  <c:v>0.58000000000000029</c:v>
                </c:pt>
                <c:pt idx="159">
                  <c:v>0.59000000000000019</c:v>
                </c:pt>
                <c:pt idx="160">
                  <c:v>0.60000000000000042</c:v>
                </c:pt>
                <c:pt idx="161">
                  <c:v>0.61000000000000043</c:v>
                </c:pt>
                <c:pt idx="162">
                  <c:v>0.62000000000000044</c:v>
                </c:pt>
                <c:pt idx="163">
                  <c:v>0.63000000000000045</c:v>
                </c:pt>
                <c:pt idx="164">
                  <c:v>0.64000000000000046</c:v>
                </c:pt>
                <c:pt idx="165">
                  <c:v>0.65000000000000058</c:v>
                </c:pt>
                <c:pt idx="166">
                  <c:v>0.66000000000000059</c:v>
                </c:pt>
                <c:pt idx="167">
                  <c:v>0.67000000000000071</c:v>
                </c:pt>
                <c:pt idx="168">
                  <c:v>0.68000000000000049</c:v>
                </c:pt>
                <c:pt idx="169">
                  <c:v>0.69000000000000061</c:v>
                </c:pt>
                <c:pt idx="170">
                  <c:v>0.7000000000000004</c:v>
                </c:pt>
                <c:pt idx="171">
                  <c:v>0.71000000000000041</c:v>
                </c:pt>
                <c:pt idx="172">
                  <c:v>0.72000000000000042</c:v>
                </c:pt>
                <c:pt idx="173">
                  <c:v>0.73000000000000043</c:v>
                </c:pt>
                <c:pt idx="174">
                  <c:v>0.74000000000000044</c:v>
                </c:pt>
                <c:pt idx="175">
                  <c:v>0.75000000000000044</c:v>
                </c:pt>
                <c:pt idx="176">
                  <c:v>0.76000000000000045</c:v>
                </c:pt>
                <c:pt idx="177">
                  <c:v>0.77000000000000024</c:v>
                </c:pt>
                <c:pt idx="178">
                  <c:v>0.78</c:v>
                </c:pt>
                <c:pt idx="179">
                  <c:v>0.79</c:v>
                </c:pt>
                <c:pt idx="180">
                  <c:v>0.8</c:v>
                </c:pt>
                <c:pt idx="181">
                  <c:v>0.81</c:v>
                </c:pt>
                <c:pt idx="182">
                  <c:v>0.8200000000000004</c:v>
                </c:pt>
                <c:pt idx="183">
                  <c:v>0.8300000000000004</c:v>
                </c:pt>
                <c:pt idx="184">
                  <c:v>0.84000000000000041</c:v>
                </c:pt>
                <c:pt idx="185">
                  <c:v>0.85000000000000042</c:v>
                </c:pt>
                <c:pt idx="186">
                  <c:v>0.86000000000000043</c:v>
                </c:pt>
                <c:pt idx="187">
                  <c:v>0.87000000000000044</c:v>
                </c:pt>
                <c:pt idx="188">
                  <c:v>0.88000000000000023</c:v>
                </c:pt>
                <c:pt idx="189">
                  <c:v>0.89000000000000024</c:v>
                </c:pt>
                <c:pt idx="190">
                  <c:v>0.9</c:v>
                </c:pt>
                <c:pt idx="191">
                  <c:v>0.91</c:v>
                </c:pt>
                <c:pt idx="192">
                  <c:v>0.92</c:v>
                </c:pt>
                <c:pt idx="193">
                  <c:v>0.93</c:v>
                </c:pt>
                <c:pt idx="194">
                  <c:v>0.94000000000000039</c:v>
                </c:pt>
                <c:pt idx="195">
                  <c:v>0.9500000000000004</c:v>
                </c:pt>
                <c:pt idx="196">
                  <c:v>0.96000000000000041</c:v>
                </c:pt>
                <c:pt idx="197">
                  <c:v>0.9700000000000002</c:v>
                </c:pt>
                <c:pt idx="198">
                  <c:v>0.98</c:v>
                </c:pt>
                <c:pt idx="199">
                  <c:v>0.99</c:v>
                </c:pt>
                <c:pt idx="200">
                  <c:v>1</c:v>
                </c:pt>
              </c:numCache>
            </c:numRef>
          </c:xVal>
          <c:yVal>
            <c:numRef>
              <c:f>fieldprofiles!$B$2:$B$502</c:f>
              <c:numCache>
                <c:formatCode>General</c:formatCode>
                <c:ptCount val="501"/>
                <c:pt idx="60">
                  <c:v>3.3100799999999979</c:v>
                </c:pt>
                <c:pt idx="61">
                  <c:v>3.2707899999999999</c:v>
                </c:pt>
                <c:pt idx="62">
                  <c:v>3.2311000000000001</c:v>
                </c:pt>
                <c:pt idx="63">
                  <c:v>3.1910399999999997</c:v>
                </c:pt>
                <c:pt idx="64">
                  <c:v>3.150659999999998</c:v>
                </c:pt>
                <c:pt idx="65">
                  <c:v>3.1099800000000002</c:v>
                </c:pt>
                <c:pt idx="66">
                  <c:v>3.0690499999999981</c:v>
                </c:pt>
                <c:pt idx="67">
                  <c:v>3.0278700000000001</c:v>
                </c:pt>
                <c:pt idx="68">
                  <c:v>2.9864899999999981</c:v>
                </c:pt>
                <c:pt idx="69">
                  <c:v>2.9449100000000001</c:v>
                </c:pt>
                <c:pt idx="70">
                  <c:v>2.9031600000000002</c:v>
                </c:pt>
                <c:pt idx="71">
                  <c:v>2.8612499999999979</c:v>
                </c:pt>
                <c:pt idx="72">
                  <c:v>2.819179999999998</c:v>
                </c:pt>
                <c:pt idx="73">
                  <c:v>2.7769699999999982</c:v>
                </c:pt>
                <c:pt idx="74">
                  <c:v>2.73461</c:v>
                </c:pt>
                <c:pt idx="75">
                  <c:v>2.6921200000000001</c:v>
                </c:pt>
                <c:pt idx="76">
                  <c:v>2.6494900000000001</c:v>
                </c:pt>
                <c:pt idx="77">
                  <c:v>2.6067200000000001</c:v>
                </c:pt>
                <c:pt idx="78">
                  <c:v>2.5638000000000001</c:v>
                </c:pt>
                <c:pt idx="79">
                  <c:v>2.5207299999999999</c:v>
                </c:pt>
                <c:pt idx="80">
                  <c:v>2.4775</c:v>
                </c:pt>
                <c:pt idx="81">
                  <c:v>2.4340899999999981</c:v>
                </c:pt>
                <c:pt idx="82">
                  <c:v>2.3905099999999981</c:v>
                </c:pt>
                <c:pt idx="83">
                  <c:v>2.34673</c:v>
                </c:pt>
                <c:pt idx="84">
                  <c:v>2.3027499999999979</c:v>
                </c:pt>
                <c:pt idx="85">
                  <c:v>2.25854</c:v>
                </c:pt>
                <c:pt idx="86">
                  <c:v>2.2141000000000002</c:v>
                </c:pt>
                <c:pt idx="87">
                  <c:v>2.1694</c:v>
                </c:pt>
                <c:pt idx="88">
                  <c:v>2.1244200000000002</c:v>
                </c:pt>
                <c:pt idx="89">
                  <c:v>2.0791599999999981</c:v>
                </c:pt>
                <c:pt idx="90">
                  <c:v>2.0335899999999998</c:v>
                </c:pt>
                <c:pt idx="91">
                  <c:v>1.9876899999999995</c:v>
                </c:pt>
                <c:pt idx="92">
                  <c:v>1.9414399999999996</c:v>
                </c:pt>
                <c:pt idx="93">
                  <c:v>1.8948199999999999</c:v>
                </c:pt>
                <c:pt idx="94">
                  <c:v>1.8478199999999998</c:v>
                </c:pt>
                <c:pt idx="95">
                  <c:v>1.8004100000000001</c:v>
                </c:pt>
                <c:pt idx="96">
                  <c:v>1.7525700000000004</c:v>
                </c:pt>
                <c:pt idx="97">
                  <c:v>1.7042900000000001</c:v>
                </c:pt>
                <c:pt idx="98">
                  <c:v>1.6555299999999991</c:v>
                </c:pt>
                <c:pt idx="99">
                  <c:v>1.6063000000000001</c:v>
                </c:pt>
                <c:pt idx="100">
                  <c:v>1.5565599999999999</c:v>
                </c:pt>
                <c:pt idx="101">
                  <c:v>1.5062899999999999</c:v>
                </c:pt>
                <c:pt idx="102">
                  <c:v>1.4554899999999991</c:v>
                </c:pt>
                <c:pt idx="103">
                  <c:v>1.4041199999999998</c:v>
                </c:pt>
                <c:pt idx="104">
                  <c:v>1.3521799999999999</c:v>
                </c:pt>
                <c:pt idx="105">
                  <c:v>1.299639999999999</c:v>
                </c:pt>
                <c:pt idx="106">
                  <c:v>1.2464999999999991</c:v>
                </c:pt>
                <c:pt idx="107">
                  <c:v>1.1927300000000001</c:v>
                </c:pt>
                <c:pt idx="108">
                  <c:v>1.13832</c:v>
                </c:pt>
                <c:pt idx="109">
                  <c:v>1.0832599999999999</c:v>
                </c:pt>
                <c:pt idx="110">
                  <c:v>1.0275299999999992</c:v>
                </c:pt>
                <c:pt idx="111">
                  <c:v>0.97112999999999983</c:v>
                </c:pt>
                <c:pt idx="112">
                  <c:v>0.91403000000000001</c:v>
                </c:pt>
                <c:pt idx="113">
                  <c:v>0.85624000000000045</c:v>
                </c:pt>
                <c:pt idx="114">
                  <c:v>0.79774000000000045</c:v>
                </c:pt>
                <c:pt idx="115">
                  <c:v>0.73851999999999951</c:v>
                </c:pt>
                <c:pt idx="116">
                  <c:v>0.67858000000000041</c:v>
                </c:pt>
                <c:pt idx="117">
                  <c:v>0.6179100000000004</c:v>
                </c:pt>
                <c:pt idx="118">
                  <c:v>0.55649999999999999</c:v>
                </c:pt>
                <c:pt idx="119">
                  <c:v>0.49434000000000022</c:v>
                </c:pt>
                <c:pt idx="120">
                  <c:v>0.43145000000000022</c:v>
                </c:pt>
                <c:pt idx="121">
                  <c:v>0.36780000000000035</c:v>
                </c:pt>
                <c:pt idx="122">
                  <c:v>0.30340000000000023</c:v>
                </c:pt>
                <c:pt idx="123">
                  <c:v>0.2382500000000001</c:v>
                </c:pt>
                <c:pt idx="124">
                  <c:v>0.17235</c:v>
                </c:pt>
                <c:pt idx="125">
                  <c:v>0.10570000000000006</c:v>
                </c:pt>
                <c:pt idx="126">
                  <c:v>3.8295300000000018E-2</c:v>
                </c:pt>
                <c:pt idx="127">
                  <c:v>-2.9854499999999989E-2</c:v>
                </c:pt>
                <c:pt idx="128">
                  <c:v>-9.874870000000005E-2</c:v>
                </c:pt>
                <c:pt idx="129">
                  <c:v>-0.16838000000000006</c:v>
                </c:pt>
                <c:pt idx="130">
                  <c:v>-0.2387500000000001</c:v>
                </c:pt>
                <c:pt idx="131">
                  <c:v>-0.30985000000000035</c:v>
                </c:pt>
                <c:pt idx="132">
                  <c:v>-0.38168000000000035</c:v>
                </c:pt>
                <c:pt idx="133">
                  <c:v>-0.45423000000000002</c:v>
                </c:pt>
                <c:pt idx="134">
                  <c:v>-0.5274799999999995</c:v>
                </c:pt>
                <c:pt idx="135">
                  <c:v>-0.60143999999999997</c:v>
                </c:pt>
                <c:pt idx="136">
                  <c:v>-0.6761000000000007</c:v>
                </c:pt>
                <c:pt idx="137">
                  <c:v>-0.75144000000000044</c:v>
                </c:pt>
                <c:pt idx="138">
                  <c:v>-0.82745999999999997</c:v>
                </c:pt>
                <c:pt idx="139">
                  <c:v>-0.90415999999999996</c:v>
                </c:pt>
                <c:pt idx="140">
                  <c:v>-0.98151999999999928</c:v>
                </c:pt>
                <c:pt idx="141">
                  <c:v>-1.0595299999999992</c:v>
                </c:pt>
                <c:pt idx="142">
                  <c:v>-1.1381800000000009</c:v>
                </c:pt>
                <c:pt idx="143">
                  <c:v>-1.2174699999999992</c:v>
                </c:pt>
                <c:pt idx="144">
                  <c:v>-1.2973899999999998</c:v>
                </c:pt>
                <c:pt idx="145">
                  <c:v>-1.3779299999999992</c:v>
                </c:pt>
                <c:pt idx="146">
                  <c:v>-1.4590899999999998</c:v>
                </c:pt>
                <c:pt idx="147">
                  <c:v>-1.54084</c:v>
                </c:pt>
                <c:pt idx="148">
                  <c:v>-1.6232</c:v>
                </c:pt>
                <c:pt idx="149">
                  <c:v>-1.7061500000000005</c:v>
                </c:pt>
                <c:pt idx="150">
                  <c:v>-1.7896799999999995</c:v>
                </c:pt>
                <c:pt idx="151">
                  <c:v>-1.873799999999999</c:v>
                </c:pt>
                <c:pt idx="152">
                  <c:v>-1.9584999999999995</c:v>
                </c:pt>
                <c:pt idx="153">
                  <c:v>-2.0437799999999999</c:v>
                </c:pt>
                <c:pt idx="154">
                  <c:v>-2.1296300000000001</c:v>
                </c:pt>
                <c:pt idx="155">
                  <c:v>-2.2160699999999984</c:v>
                </c:pt>
                <c:pt idx="156">
                  <c:v>-2.30308</c:v>
                </c:pt>
                <c:pt idx="157">
                  <c:v>-2.3906899999999984</c:v>
                </c:pt>
                <c:pt idx="158">
                  <c:v>-2.4788799999999984</c:v>
                </c:pt>
              </c:numCache>
            </c:numRef>
          </c:yVal>
          <c:smooth val="1"/>
        </c:ser>
        <c:ser>
          <c:idx val="1"/>
          <c:order val="1"/>
          <c:tx>
            <c:strRef>
              <c:f>fieldprofiles!$C$1</c:f>
              <c:strCache>
                <c:ptCount val="1"/>
                <c:pt idx="0">
                  <c:v>BF (T)</c:v>
                </c:pt>
              </c:strCache>
            </c:strRef>
          </c:tx>
          <c:marker>
            <c:symbol val="none"/>
          </c:marker>
          <c:xVal>
            <c:numRef>
              <c:f>fieldprofiles!$A$2:$A$502</c:f>
              <c:numCache>
                <c:formatCode>General</c:formatCode>
                <c:ptCount val="501"/>
                <c:pt idx="0">
                  <c:v>-1</c:v>
                </c:pt>
                <c:pt idx="1">
                  <c:v>-0.99</c:v>
                </c:pt>
                <c:pt idx="2">
                  <c:v>-0.98</c:v>
                </c:pt>
                <c:pt idx="3">
                  <c:v>-0.9700000000000002</c:v>
                </c:pt>
                <c:pt idx="4">
                  <c:v>-0.96000000000000041</c:v>
                </c:pt>
                <c:pt idx="5">
                  <c:v>-0.9500000000000004</c:v>
                </c:pt>
                <c:pt idx="6">
                  <c:v>-0.94000000000000039</c:v>
                </c:pt>
                <c:pt idx="7">
                  <c:v>-0.93</c:v>
                </c:pt>
                <c:pt idx="8">
                  <c:v>-0.92</c:v>
                </c:pt>
                <c:pt idx="9">
                  <c:v>-0.91</c:v>
                </c:pt>
                <c:pt idx="10">
                  <c:v>-0.9</c:v>
                </c:pt>
                <c:pt idx="11">
                  <c:v>-0.89000000000000024</c:v>
                </c:pt>
                <c:pt idx="12">
                  <c:v>-0.88000000000000023</c:v>
                </c:pt>
                <c:pt idx="13">
                  <c:v>-0.87000000000000044</c:v>
                </c:pt>
                <c:pt idx="14">
                  <c:v>-0.86000000000000043</c:v>
                </c:pt>
                <c:pt idx="15">
                  <c:v>-0.85000000000000042</c:v>
                </c:pt>
                <c:pt idx="16">
                  <c:v>-0.84000000000000041</c:v>
                </c:pt>
                <c:pt idx="17">
                  <c:v>-0.8300000000000004</c:v>
                </c:pt>
                <c:pt idx="18">
                  <c:v>-0.8200000000000004</c:v>
                </c:pt>
                <c:pt idx="19">
                  <c:v>-0.81</c:v>
                </c:pt>
                <c:pt idx="20">
                  <c:v>-0.8</c:v>
                </c:pt>
                <c:pt idx="21">
                  <c:v>-0.79</c:v>
                </c:pt>
                <c:pt idx="22">
                  <c:v>-0.78</c:v>
                </c:pt>
                <c:pt idx="23">
                  <c:v>-0.77000000000000024</c:v>
                </c:pt>
                <c:pt idx="24">
                  <c:v>-0.76000000000000045</c:v>
                </c:pt>
                <c:pt idx="25">
                  <c:v>-0.75000000000000044</c:v>
                </c:pt>
                <c:pt idx="26">
                  <c:v>-0.74000000000000044</c:v>
                </c:pt>
                <c:pt idx="27">
                  <c:v>-0.73000000000000043</c:v>
                </c:pt>
                <c:pt idx="28">
                  <c:v>-0.72000000000000042</c:v>
                </c:pt>
                <c:pt idx="29">
                  <c:v>-0.71000000000000041</c:v>
                </c:pt>
                <c:pt idx="30">
                  <c:v>-0.7000000000000004</c:v>
                </c:pt>
                <c:pt idx="31">
                  <c:v>-0.69000000000000061</c:v>
                </c:pt>
                <c:pt idx="32">
                  <c:v>-0.68000000000000049</c:v>
                </c:pt>
                <c:pt idx="33">
                  <c:v>-0.67000000000000071</c:v>
                </c:pt>
                <c:pt idx="34">
                  <c:v>-0.66000000000000059</c:v>
                </c:pt>
                <c:pt idx="35">
                  <c:v>-0.65000000000000058</c:v>
                </c:pt>
                <c:pt idx="36">
                  <c:v>-0.64000000000000046</c:v>
                </c:pt>
                <c:pt idx="37">
                  <c:v>-0.63000000000000045</c:v>
                </c:pt>
                <c:pt idx="38">
                  <c:v>-0.62000000000000044</c:v>
                </c:pt>
                <c:pt idx="39">
                  <c:v>-0.61000000000000043</c:v>
                </c:pt>
                <c:pt idx="40">
                  <c:v>-0.60000000000000042</c:v>
                </c:pt>
                <c:pt idx="41">
                  <c:v>-0.59000000000000019</c:v>
                </c:pt>
                <c:pt idx="42">
                  <c:v>-0.58000000000000029</c:v>
                </c:pt>
                <c:pt idx="43">
                  <c:v>-0.56999999999999995</c:v>
                </c:pt>
                <c:pt idx="44">
                  <c:v>-0.56000000000000005</c:v>
                </c:pt>
                <c:pt idx="45">
                  <c:v>-0.55000000000000004</c:v>
                </c:pt>
                <c:pt idx="46">
                  <c:v>-0.54</c:v>
                </c:pt>
                <c:pt idx="47">
                  <c:v>-0.53</c:v>
                </c:pt>
                <c:pt idx="48">
                  <c:v>-0.52</c:v>
                </c:pt>
                <c:pt idx="49">
                  <c:v>-0.51</c:v>
                </c:pt>
                <c:pt idx="50">
                  <c:v>-0.5</c:v>
                </c:pt>
                <c:pt idx="51">
                  <c:v>-0.49000000000000021</c:v>
                </c:pt>
                <c:pt idx="52">
                  <c:v>-0.4800000000000002</c:v>
                </c:pt>
                <c:pt idx="53">
                  <c:v>-0.47000000000000008</c:v>
                </c:pt>
                <c:pt idx="54">
                  <c:v>-0.46</c:v>
                </c:pt>
                <c:pt idx="55">
                  <c:v>-0.45</c:v>
                </c:pt>
                <c:pt idx="56">
                  <c:v>-0.44000000000000011</c:v>
                </c:pt>
                <c:pt idx="57">
                  <c:v>-0.43000000000000022</c:v>
                </c:pt>
                <c:pt idx="58">
                  <c:v>-0.42000000000000021</c:v>
                </c:pt>
                <c:pt idx="59">
                  <c:v>-0.4100000000000002</c:v>
                </c:pt>
                <c:pt idx="60">
                  <c:v>-0.4</c:v>
                </c:pt>
                <c:pt idx="61">
                  <c:v>-0.39000000000000024</c:v>
                </c:pt>
                <c:pt idx="62">
                  <c:v>-0.38000000000000023</c:v>
                </c:pt>
                <c:pt idx="63">
                  <c:v>-0.37000000000000022</c:v>
                </c:pt>
                <c:pt idx="64">
                  <c:v>-0.36000000000000021</c:v>
                </c:pt>
                <c:pt idx="65">
                  <c:v>-0.3500000000000002</c:v>
                </c:pt>
                <c:pt idx="66">
                  <c:v>-0.34000000000000014</c:v>
                </c:pt>
                <c:pt idx="67">
                  <c:v>-0.33000000000000035</c:v>
                </c:pt>
                <c:pt idx="68">
                  <c:v>-0.32000000000000023</c:v>
                </c:pt>
                <c:pt idx="69">
                  <c:v>-0.31000000000000022</c:v>
                </c:pt>
                <c:pt idx="70">
                  <c:v>-0.30000000000000021</c:v>
                </c:pt>
                <c:pt idx="71">
                  <c:v>-0.2900000000000002</c:v>
                </c:pt>
                <c:pt idx="72">
                  <c:v>-0.28000000000000008</c:v>
                </c:pt>
                <c:pt idx="73">
                  <c:v>-0.27</c:v>
                </c:pt>
                <c:pt idx="74">
                  <c:v>-0.26</c:v>
                </c:pt>
                <c:pt idx="75">
                  <c:v>-0.25</c:v>
                </c:pt>
                <c:pt idx="76">
                  <c:v>-0.2400000000000001</c:v>
                </c:pt>
                <c:pt idx="77">
                  <c:v>-0.23</c:v>
                </c:pt>
                <c:pt idx="78">
                  <c:v>-0.22000000000000006</c:v>
                </c:pt>
                <c:pt idx="79">
                  <c:v>-0.2100000000000001</c:v>
                </c:pt>
                <c:pt idx="80">
                  <c:v>-0.2</c:v>
                </c:pt>
                <c:pt idx="81">
                  <c:v>-0.19000000000000006</c:v>
                </c:pt>
                <c:pt idx="82">
                  <c:v>-0.1800000000000001</c:v>
                </c:pt>
                <c:pt idx="83">
                  <c:v>-0.17</c:v>
                </c:pt>
                <c:pt idx="84">
                  <c:v>-0.16000000000000006</c:v>
                </c:pt>
                <c:pt idx="85">
                  <c:v>-0.15000000000000011</c:v>
                </c:pt>
                <c:pt idx="86">
                  <c:v>-0.14000000000000001</c:v>
                </c:pt>
                <c:pt idx="87">
                  <c:v>-0.13</c:v>
                </c:pt>
                <c:pt idx="88">
                  <c:v>-0.12000000000000002</c:v>
                </c:pt>
                <c:pt idx="89">
                  <c:v>-0.11000000000000003</c:v>
                </c:pt>
                <c:pt idx="90">
                  <c:v>-0.1</c:v>
                </c:pt>
                <c:pt idx="91">
                  <c:v>-9.0000000000000066E-2</c:v>
                </c:pt>
                <c:pt idx="92">
                  <c:v>-8.0000000000000057E-2</c:v>
                </c:pt>
                <c:pt idx="93">
                  <c:v>-7.0000000000000034E-2</c:v>
                </c:pt>
                <c:pt idx="94">
                  <c:v>-6.0000000000000039E-2</c:v>
                </c:pt>
                <c:pt idx="95">
                  <c:v>-5.0000000000000031E-2</c:v>
                </c:pt>
                <c:pt idx="96">
                  <c:v>-4.0000000000000029E-2</c:v>
                </c:pt>
                <c:pt idx="97">
                  <c:v>-3.0000000000000016E-2</c:v>
                </c:pt>
                <c:pt idx="98">
                  <c:v>-2.0000000000000014E-2</c:v>
                </c:pt>
                <c:pt idx="99">
                  <c:v>-1.0000000000000007E-2</c:v>
                </c:pt>
                <c:pt idx="100" formatCode="0.00E+00">
                  <c:v>-9.0170900000000291E-15</c:v>
                </c:pt>
                <c:pt idx="101">
                  <c:v>1.0000000000000007E-2</c:v>
                </c:pt>
                <c:pt idx="102">
                  <c:v>2.0000000000000014E-2</c:v>
                </c:pt>
                <c:pt idx="103">
                  <c:v>3.0000000000000016E-2</c:v>
                </c:pt>
                <c:pt idx="104">
                  <c:v>4.0000000000000029E-2</c:v>
                </c:pt>
                <c:pt idx="105">
                  <c:v>5.0000000000000031E-2</c:v>
                </c:pt>
                <c:pt idx="106">
                  <c:v>6.0000000000000039E-2</c:v>
                </c:pt>
                <c:pt idx="107">
                  <c:v>7.0000000000000034E-2</c:v>
                </c:pt>
                <c:pt idx="108">
                  <c:v>8.0000000000000057E-2</c:v>
                </c:pt>
                <c:pt idx="109">
                  <c:v>9.0000000000000066E-2</c:v>
                </c:pt>
                <c:pt idx="110">
                  <c:v>0.1</c:v>
                </c:pt>
                <c:pt idx="111">
                  <c:v>0.11000000000000003</c:v>
                </c:pt>
                <c:pt idx="112">
                  <c:v>0.12000000000000002</c:v>
                </c:pt>
                <c:pt idx="113">
                  <c:v>0.13</c:v>
                </c:pt>
                <c:pt idx="114">
                  <c:v>0.14000000000000001</c:v>
                </c:pt>
                <c:pt idx="115">
                  <c:v>0.15000000000000011</c:v>
                </c:pt>
                <c:pt idx="116">
                  <c:v>0.16000000000000006</c:v>
                </c:pt>
                <c:pt idx="117">
                  <c:v>0.17</c:v>
                </c:pt>
                <c:pt idx="118">
                  <c:v>0.1800000000000001</c:v>
                </c:pt>
                <c:pt idx="119">
                  <c:v>0.19000000000000006</c:v>
                </c:pt>
                <c:pt idx="120">
                  <c:v>0.2</c:v>
                </c:pt>
                <c:pt idx="121">
                  <c:v>0.2100000000000001</c:v>
                </c:pt>
                <c:pt idx="122">
                  <c:v>0.22000000000000006</c:v>
                </c:pt>
                <c:pt idx="123">
                  <c:v>0.23</c:v>
                </c:pt>
                <c:pt idx="124">
                  <c:v>0.2400000000000001</c:v>
                </c:pt>
                <c:pt idx="125">
                  <c:v>0.25</c:v>
                </c:pt>
                <c:pt idx="126">
                  <c:v>0.26</c:v>
                </c:pt>
                <c:pt idx="127">
                  <c:v>0.27</c:v>
                </c:pt>
                <c:pt idx="128">
                  <c:v>0.28000000000000008</c:v>
                </c:pt>
                <c:pt idx="129">
                  <c:v>0.2900000000000002</c:v>
                </c:pt>
                <c:pt idx="130">
                  <c:v>0.30000000000000021</c:v>
                </c:pt>
                <c:pt idx="131">
                  <c:v>0.31000000000000022</c:v>
                </c:pt>
                <c:pt idx="132">
                  <c:v>0.32000000000000023</c:v>
                </c:pt>
                <c:pt idx="133">
                  <c:v>0.33000000000000035</c:v>
                </c:pt>
                <c:pt idx="134">
                  <c:v>0.34000000000000014</c:v>
                </c:pt>
                <c:pt idx="135">
                  <c:v>0.3500000000000002</c:v>
                </c:pt>
                <c:pt idx="136">
                  <c:v>0.36000000000000021</c:v>
                </c:pt>
                <c:pt idx="137">
                  <c:v>0.37000000000000022</c:v>
                </c:pt>
                <c:pt idx="138">
                  <c:v>0.38000000000000023</c:v>
                </c:pt>
                <c:pt idx="139">
                  <c:v>0.39000000000000024</c:v>
                </c:pt>
                <c:pt idx="140">
                  <c:v>0.4</c:v>
                </c:pt>
                <c:pt idx="141">
                  <c:v>0.4100000000000002</c:v>
                </c:pt>
                <c:pt idx="142">
                  <c:v>0.42000000000000021</c:v>
                </c:pt>
                <c:pt idx="143">
                  <c:v>0.43000000000000022</c:v>
                </c:pt>
                <c:pt idx="144">
                  <c:v>0.44000000000000011</c:v>
                </c:pt>
                <c:pt idx="145">
                  <c:v>0.45</c:v>
                </c:pt>
                <c:pt idx="146">
                  <c:v>0.46</c:v>
                </c:pt>
                <c:pt idx="147">
                  <c:v>0.47000000000000008</c:v>
                </c:pt>
                <c:pt idx="148">
                  <c:v>0.4800000000000002</c:v>
                </c:pt>
                <c:pt idx="149">
                  <c:v>0.49000000000000021</c:v>
                </c:pt>
                <c:pt idx="150">
                  <c:v>0.5</c:v>
                </c:pt>
                <c:pt idx="151">
                  <c:v>0.51</c:v>
                </c:pt>
                <c:pt idx="152">
                  <c:v>0.52</c:v>
                </c:pt>
                <c:pt idx="153">
                  <c:v>0.53</c:v>
                </c:pt>
                <c:pt idx="154">
                  <c:v>0.54</c:v>
                </c:pt>
                <c:pt idx="155">
                  <c:v>0.55000000000000004</c:v>
                </c:pt>
                <c:pt idx="156">
                  <c:v>0.56000000000000005</c:v>
                </c:pt>
                <c:pt idx="157">
                  <c:v>0.56999999999999995</c:v>
                </c:pt>
                <c:pt idx="158">
                  <c:v>0.58000000000000029</c:v>
                </c:pt>
                <c:pt idx="159">
                  <c:v>0.59000000000000019</c:v>
                </c:pt>
                <c:pt idx="160">
                  <c:v>0.60000000000000042</c:v>
                </c:pt>
                <c:pt idx="161">
                  <c:v>0.61000000000000043</c:v>
                </c:pt>
                <c:pt idx="162">
                  <c:v>0.62000000000000044</c:v>
                </c:pt>
                <c:pt idx="163">
                  <c:v>0.63000000000000045</c:v>
                </c:pt>
                <c:pt idx="164">
                  <c:v>0.64000000000000046</c:v>
                </c:pt>
                <c:pt idx="165">
                  <c:v>0.65000000000000058</c:v>
                </c:pt>
                <c:pt idx="166">
                  <c:v>0.66000000000000059</c:v>
                </c:pt>
                <c:pt idx="167">
                  <c:v>0.67000000000000071</c:v>
                </c:pt>
                <c:pt idx="168">
                  <c:v>0.68000000000000049</c:v>
                </c:pt>
                <c:pt idx="169">
                  <c:v>0.69000000000000061</c:v>
                </c:pt>
                <c:pt idx="170">
                  <c:v>0.7000000000000004</c:v>
                </c:pt>
                <c:pt idx="171">
                  <c:v>0.71000000000000041</c:v>
                </c:pt>
                <c:pt idx="172">
                  <c:v>0.72000000000000042</c:v>
                </c:pt>
                <c:pt idx="173">
                  <c:v>0.73000000000000043</c:v>
                </c:pt>
                <c:pt idx="174">
                  <c:v>0.74000000000000044</c:v>
                </c:pt>
                <c:pt idx="175">
                  <c:v>0.75000000000000044</c:v>
                </c:pt>
                <c:pt idx="176">
                  <c:v>0.76000000000000045</c:v>
                </c:pt>
                <c:pt idx="177">
                  <c:v>0.77000000000000024</c:v>
                </c:pt>
                <c:pt idx="178">
                  <c:v>0.78</c:v>
                </c:pt>
                <c:pt idx="179">
                  <c:v>0.79</c:v>
                </c:pt>
                <c:pt idx="180">
                  <c:v>0.8</c:v>
                </c:pt>
                <c:pt idx="181">
                  <c:v>0.81</c:v>
                </c:pt>
                <c:pt idx="182">
                  <c:v>0.8200000000000004</c:v>
                </c:pt>
                <c:pt idx="183">
                  <c:v>0.8300000000000004</c:v>
                </c:pt>
                <c:pt idx="184">
                  <c:v>0.84000000000000041</c:v>
                </c:pt>
                <c:pt idx="185">
                  <c:v>0.85000000000000042</c:v>
                </c:pt>
                <c:pt idx="186">
                  <c:v>0.86000000000000043</c:v>
                </c:pt>
                <c:pt idx="187">
                  <c:v>0.87000000000000044</c:v>
                </c:pt>
                <c:pt idx="188">
                  <c:v>0.88000000000000023</c:v>
                </c:pt>
                <c:pt idx="189">
                  <c:v>0.89000000000000024</c:v>
                </c:pt>
                <c:pt idx="190">
                  <c:v>0.9</c:v>
                </c:pt>
                <c:pt idx="191">
                  <c:v>0.91</c:v>
                </c:pt>
                <c:pt idx="192">
                  <c:v>0.92</c:v>
                </c:pt>
                <c:pt idx="193">
                  <c:v>0.93</c:v>
                </c:pt>
                <c:pt idx="194">
                  <c:v>0.94000000000000039</c:v>
                </c:pt>
                <c:pt idx="195">
                  <c:v>0.9500000000000004</c:v>
                </c:pt>
                <c:pt idx="196">
                  <c:v>0.96000000000000041</c:v>
                </c:pt>
                <c:pt idx="197">
                  <c:v>0.9700000000000002</c:v>
                </c:pt>
                <c:pt idx="198">
                  <c:v>0.98</c:v>
                </c:pt>
                <c:pt idx="199">
                  <c:v>0.99</c:v>
                </c:pt>
                <c:pt idx="200">
                  <c:v>1</c:v>
                </c:pt>
              </c:numCache>
            </c:numRef>
          </c:xVal>
          <c:yVal>
            <c:numRef>
              <c:f>fieldprofiles!$C$2:$C$502</c:f>
              <c:numCache>
                <c:formatCode>General</c:formatCode>
                <c:ptCount val="501"/>
                <c:pt idx="34">
                  <c:v>-0.58480999999999983</c:v>
                </c:pt>
                <c:pt idx="35">
                  <c:v>-0.56640000000000001</c:v>
                </c:pt>
                <c:pt idx="36">
                  <c:v>-0.54635999999999996</c:v>
                </c:pt>
                <c:pt idx="37">
                  <c:v>-0.52483999999999997</c:v>
                </c:pt>
                <c:pt idx="38">
                  <c:v>-0.50195999999999996</c:v>
                </c:pt>
                <c:pt idx="39">
                  <c:v>-0.47782000000000036</c:v>
                </c:pt>
                <c:pt idx="40">
                  <c:v>-0.45255000000000001</c:v>
                </c:pt>
                <c:pt idx="41">
                  <c:v>-0.42625000000000002</c:v>
                </c:pt>
                <c:pt idx="42">
                  <c:v>-0.39900000000000035</c:v>
                </c:pt>
                <c:pt idx="43">
                  <c:v>-0.37091000000000035</c:v>
                </c:pt>
                <c:pt idx="44">
                  <c:v>-0.34206000000000031</c:v>
                </c:pt>
                <c:pt idx="45">
                  <c:v>-0.31252000000000035</c:v>
                </c:pt>
                <c:pt idx="46">
                  <c:v>-0.28238000000000035</c:v>
                </c:pt>
                <c:pt idx="47">
                  <c:v>-0.25168000000000001</c:v>
                </c:pt>
                <c:pt idx="48">
                  <c:v>-0.22051000000000007</c:v>
                </c:pt>
                <c:pt idx="49">
                  <c:v>-0.18892000000000012</c:v>
                </c:pt>
                <c:pt idx="50">
                  <c:v>-0.15695000000000012</c:v>
                </c:pt>
                <c:pt idx="51">
                  <c:v>-0.12467000000000006</c:v>
                </c:pt>
                <c:pt idx="52">
                  <c:v>-9.21072E-2</c:v>
                </c:pt>
                <c:pt idx="53">
                  <c:v>-5.9308700000000061E-2</c:v>
                </c:pt>
                <c:pt idx="54">
                  <c:v>-2.6309500000000013E-2</c:v>
                </c:pt>
                <c:pt idx="55">
                  <c:v>6.8582100000000052E-3</c:v>
                </c:pt>
                <c:pt idx="56">
                  <c:v>4.0165700000000013E-2</c:v>
                </c:pt>
                <c:pt idx="57">
                  <c:v>7.3587700000000034E-2</c:v>
                </c:pt>
                <c:pt idx="58">
                  <c:v>0.10710000000000006</c:v>
                </c:pt>
                <c:pt idx="59">
                  <c:v>0.14069000000000001</c:v>
                </c:pt>
                <c:pt idx="60">
                  <c:v>0.17433999999999999</c:v>
                </c:pt>
                <c:pt idx="61">
                  <c:v>0.20802999999999999</c:v>
                </c:pt>
                <c:pt idx="62">
                  <c:v>0.2417500000000001</c:v>
                </c:pt>
                <c:pt idx="63">
                  <c:v>0.27550000000000002</c:v>
                </c:pt>
                <c:pt idx="64">
                  <c:v>0.30927000000000027</c:v>
                </c:pt>
                <c:pt idx="65">
                  <c:v>0.34306000000000031</c:v>
                </c:pt>
                <c:pt idx="66">
                  <c:v>0.37686000000000036</c:v>
                </c:pt>
                <c:pt idx="67">
                  <c:v>0.41068000000000027</c:v>
                </c:pt>
                <c:pt idx="68">
                  <c:v>0.44451000000000013</c:v>
                </c:pt>
                <c:pt idx="69">
                  <c:v>0.47837000000000035</c:v>
                </c:pt>
                <c:pt idx="70">
                  <c:v>0.51224999999999998</c:v>
                </c:pt>
                <c:pt idx="71">
                  <c:v>0.54615999999999998</c:v>
                </c:pt>
                <c:pt idx="72">
                  <c:v>0.58010999999999979</c:v>
                </c:pt>
                <c:pt idx="73">
                  <c:v>0.61412000000000044</c:v>
                </c:pt>
                <c:pt idx="74">
                  <c:v>0.64818000000000042</c:v>
                </c:pt>
                <c:pt idx="75">
                  <c:v>0.68231000000000019</c:v>
                </c:pt>
                <c:pt idx="76">
                  <c:v>0.71652000000000005</c:v>
                </c:pt>
                <c:pt idx="77">
                  <c:v>0.75082000000000071</c:v>
                </c:pt>
                <c:pt idx="78">
                  <c:v>0.78522999999999998</c:v>
                </c:pt>
                <c:pt idx="79">
                  <c:v>0.81976000000000004</c:v>
                </c:pt>
                <c:pt idx="80">
                  <c:v>0.85441999999999996</c:v>
                </c:pt>
                <c:pt idx="81">
                  <c:v>0.88923000000000019</c:v>
                </c:pt>
                <c:pt idx="82">
                  <c:v>0.92420000000000002</c:v>
                </c:pt>
                <c:pt idx="83">
                  <c:v>0.95933999999999997</c:v>
                </c:pt>
                <c:pt idx="84">
                  <c:v>0.99467000000000005</c:v>
                </c:pt>
                <c:pt idx="85">
                  <c:v>1.0302100000000001</c:v>
                </c:pt>
                <c:pt idx="86">
                  <c:v>1.0659599999999998</c:v>
                </c:pt>
                <c:pt idx="87">
                  <c:v>1.10195</c:v>
                </c:pt>
                <c:pt idx="88">
                  <c:v>1.1381800000000009</c:v>
                </c:pt>
                <c:pt idx="89">
                  <c:v>1.1746700000000001</c:v>
                </c:pt>
                <c:pt idx="90">
                  <c:v>1.2114299999999989</c:v>
                </c:pt>
                <c:pt idx="91">
                  <c:v>1.24848</c:v>
                </c:pt>
                <c:pt idx="92">
                  <c:v>1.2858299999999991</c:v>
                </c:pt>
                <c:pt idx="93">
                  <c:v>1.32348</c:v>
                </c:pt>
                <c:pt idx="94">
                  <c:v>1.3614599999999999</c:v>
                </c:pt>
                <c:pt idx="95">
                  <c:v>1.3997599999999999</c:v>
                </c:pt>
                <c:pt idx="96">
                  <c:v>1.43841</c:v>
                </c:pt>
                <c:pt idx="97">
                  <c:v>1.477409999999999</c:v>
                </c:pt>
                <c:pt idx="98">
                  <c:v>1.51677</c:v>
                </c:pt>
                <c:pt idx="99">
                  <c:v>1.5565</c:v>
                </c:pt>
                <c:pt idx="100">
                  <c:v>1.5966</c:v>
                </c:pt>
                <c:pt idx="101">
                  <c:v>1.6370800000000001</c:v>
                </c:pt>
                <c:pt idx="102">
                  <c:v>1.6779500000000001</c:v>
                </c:pt>
                <c:pt idx="103">
                  <c:v>1.7192099999999995</c:v>
                </c:pt>
                <c:pt idx="104">
                  <c:v>1.7608699999999995</c:v>
                </c:pt>
                <c:pt idx="105">
                  <c:v>1.8029199999999999</c:v>
                </c:pt>
                <c:pt idx="106">
                  <c:v>1.84538</c:v>
                </c:pt>
                <c:pt idx="107">
                  <c:v>1.8882500000000009</c:v>
                </c:pt>
                <c:pt idx="108">
                  <c:v>1.9315199999999995</c:v>
                </c:pt>
                <c:pt idx="109">
                  <c:v>1.9751899999999998</c:v>
                </c:pt>
                <c:pt idx="110">
                  <c:v>2.0192699999999979</c:v>
                </c:pt>
                <c:pt idx="111">
                  <c:v>2.0637500000000002</c:v>
                </c:pt>
                <c:pt idx="112">
                  <c:v>2.1086399999999998</c:v>
                </c:pt>
                <c:pt idx="113">
                  <c:v>2.1539199999999998</c:v>
                </c:pt>
                <c:pt idx="114">
                  <c:v>2.1995999999999998</c:v>
                </c:pt>
                <c:pt idx="115">
                  <c:v>2.2456700000000001</c:v>
                </c:pt>
                <c:pt idx="116">
                  <c:v>2.2921299999999998</c:v>
                </c:pt>
                <c:pt idx="117">
                  <c:v>2.3389699999999984</c:v>
                </c:pt>
                <c:pt idx="118">
                  <c:v>2.38618</c:v>
                </c:pt>
                <c:pt idx="119">
                  <c:v>2.43377</c:v>
                </c:pt>
                <c:pt idx="120">
                  <c:v>2.4817200000000001</c:v>
                </c:pt>
                <c:pt idx="121">
                  <c:v>2.53003</c:v>
                </c:pt>
                <c:pt idx="122">
                  <c:v>2.5786799999999981</c:v>
                </c:pt>
                <c:pt idx="123">
                  <c:v>2.6276799999999998</c:v>
                </c:pt>
                <c:pt idx="124">
                  <c:v>2.6770100000000001</c:v>
                </c:pt>
                <c:pt idx="125">
                  <c:v>2.7266699999999982</c:v>
                </c:pt>
                <c:pt idx="126">
                  <c:v>2.7766399999999987</c:v>
                </c:pt>
                <c:pt idx="127">
                  <c:v>2.8269199999999981</c:v>
                </c:pt>
                <c:pt idx="128">
                  <c:v>2.87751</c:v>
                </c:pt>
                <c:pt idx="129">
                  <c:v>2.9283899999999998</c:v>
                </c:pt>
                <c:pt idx="130">
                  <c:v>2.9795499999999984</c:v>
                </c:pt>
                <c:pt idx="131">
                  <c:v>3.0309900000000001</c:v>
                </c:pt>
                <c:pt idx="132">
                  <c:v>3.0827100000000001</c:v>
                </c:pt>
                <c:pt idx="133">
                  <c:v>3.13469</c:v>
                </c:pt>
                <c:pt idx="134">
                  <c:v>3.1869299999999998</c:v>
                </c:pt>
                <c:pt idx="135">
                  <c:v>3.23943</c:v>
                </c:pt>
                <c:pt idx="136">
                  <c:v>3.29217</c:v>
                </c:pt>
                <c:pt idx="137">
                  <c:v>3.34517</c:v>
                </c:pt>
                <c:pt idx="138">
                  <c:v>3.3984099999999984</c:v>
                </c:pt>
                <c:pt idx="139">
                  <c:v>3.4518899999999979</c:v>
                </c:pt>
                <c:pt idx="140">
                  <c:v>3.50562</c:v>
                </c:pt>
                <c:pt idx="141">
                  <c:v>3.5595999999999997</c:v>
                </c:pt>
                <c:pt idx="142">
                  <c:v>3.61382</c:v>
                </c:pt>
                <c:pt idx="143">
                  <c:v>3.6682999999999999</c:v>
                </c:pt>
                <c:pt idx="144">
                  <c:v>3.7230400000000001</c:v>
                </c:pt>
                <c:pt idx="145">
                  <c:v>3.7780499999999981</c:v>
                </c:pt>
                <c:pt idx="146">
                  <c:v>3.8333399999999997</c:v>
                </c:pt>
                <c:pt idx="147">
                  <c:v>3.8889200000000002</c:v>
                </c:pt>
                <c:pt idx="148">
                  <c:v>3.9447999999999999</c:v>
                </c:pt>
                <c:pt idx="149">
                  <c:v>4.0010199999999996</c:v>
                </c:pt>
                <c:pt idx="150">
                  <c:v>4.0575699999999975</c:v>
                </c:pt>
                <c:pt idx="151">
                  <c:v>4.114499999999996</c:v>
                </c:pt>
                <c:pt idx="152">
                  <c:v>4.1718200000000003</c:v>
                </c:pt>
                <c:pt idx="153">
                  <c:v>4.2295600000000002</c:v>
                </c:pt>
                <c:pt idx="154">
                  <c:v>4.2877700000000001</c:v>
                </c:pt>
                <c:pt idx="155">
                  <c:v>4.3464600000000004</c:v>
                </c:pt>
                <c:pt idx="156">
                  <c:v>4.4056800000000003</c:v>
                </c:pt>
                <c:pt idx="157">
                  <c:v>4.4654799999999986</c:v>
                </c:pt>
                <c:pt idx="158">
                  <c:v>4.5259099999999961</c:v>
                </c:pt>
                <c:pt idx="159">
                  <c:v>4.5869999999999997</c:v>
                </c:pt>
                <c:pt idx="160">
                  <c:v>4.6488299999999985</c:v>
                </c:pt>
                <c:pt idx="161">
                  <c:v>4.7114500000000001</c:v>
                </c:pt>
                <c:pt idx="162">
                  <c:v>4.7749299999999995</c:v>
                </c:pt>
                <c:pt idx="163">
                  <c:v>4.8393400000000035</c:v>
                </c:pt>
                <c:pt idx="164">
                  <c:v>4.9047400000000003</c:v>
                </c:pt>
                <c:pt idx="165">
                  <c:v>4.9712400000000061</c:v>
                </c:pt>
                <c:pt idx="166">
                  <c:v>5.0388999999999999</c:v>
                </c:pt>
                <c:pt idx="167">
                  <c:v>5.1078299999999963</c:v>
                </c:pt>
                <c:pt idx="168">
                  <c:v>5.1781199999999963</c:v>
                </c:pt>
                <c:pt idx="169">
                  <c:v>5.2498800000000001</c:v>
                </c:pt>
                <c:pt idx="170">
                  <c:v>5.3232099999999996</c:v>
                </c:pt>
                <c:pt idx="171">
                  <c:v>5.39825</c:v>
                </c:pt>
                <c:pt idx="172">
                  <c:v>5.4751000000000003</c:v>
                </c:pt>
                <c:pt idx="173">
                  <c:v>5.5539099999999975</c:v>
                </c:pt>
                <c:pt idx="174">
                  <c:v>5.6348099999999963</c:v>
                </c:pt>
                <c:pt idx="175">
                  <c:v>5.7179599999999962</c:v>
                </c:pt>
                <c:pt idx="176">
                  <c:v>5.8034999999999997</c:v>
                </c:pt>
                <c:pt idx="177">
                  <c:v>5.8916000000000004</c:v>
                </c:pt>
                <c:pt idx="178">
                  <c:v>5.9824299999999999</c:v>
                </c:pt>
                <c:pt idx="179">
                  <c:v>6.0761799999999999</c:v>
                </c:pt>
              </c:numCache>
            </c:numRef>
          </c:yVal>
          <c:smooth val="1"/>
        </c:ser>
        <c:axId val="65664512"/>
        <c:axId val="65666048"/>
      </c:scatterChart>
      <c:valAx>
        <c:axId val="65664512"/>
        <c:scaling>
          <c:orientation val="minMax"/>
          <c:max val="0.8"/>
          <c:min val="-0.70000000000000062"/>
        </c:scaling>
        <c:axPos val="b"/>
        <c:majorGridlines>
          <c:spPr>
            <a:ln>
              <a:solidFill>
                <a:schemeClr val="accent5">
                  <a:lumMod val="40000"/>
                  <a:lumOff val="60000"/>
                </a:schemeClr>
              </a:solidFill>
            </a:ln>
          </c:spPr>
        </c:majorGridlines>
        <c:numFmt formatCode="General" sourceLinked="1"/>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65666048"/>
        <c:crosses val="autoZero"/>
        <c:crossBetween val="midCat"/>
        <c:majorUnit val="0.1"/>
      </c:valAx>
      <c:valAx>
        <c:axId val="65666048"/>
        <c:scaling>
          <c:orientation val="minMax"/>
          <c:max val="6"/>
        </c:scaling>
        <c:axPos val="l"/>
        <c:majorGridlines>
          <c:spPr>
            <a:ln>
              <a:solidFill>
                <a:schemeClr val="accent5">
                  <a:lumMod val="40000"/>
                  <a:lumOff val="60000"/>
                </a:schemeClr>
              </a:solidFill>
            </a:ln>
          </c:spPr>
        </c:majorGridlines>
        <c:numFmt formatCode="General" sourceLinked="1"/>
        <c:tickLblPos val="nextTo"/>
        <c:crossAx val="65664512"/>
        <c:crosses val="autoZero"/>
        <c:crossBetween val="midCat"/>
      </c:valAx>
    </c:plotArea>
    <c:legend>
      <c:legendPos val="r"/>
      <c:layout>
        <c:manualLayout>
          <c:xMode val="edge"/>
          <c:yMode val="edge"/>
          <c:x val="0.60337489063867156"/>
          <c:y val="0.35609762321376492"/>
          <c:w val="0.15218066491688537"/>
          <c:h val="0.16743438320210011"/>
        </c:manualLayout>
      </c:layout>
      <c:spPr>
        <a:solidFill>
          <a:schemeClr val="bg1"/>
        </a:solidFill>
      </c:spPr>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GB"/>
  <c:chart>
    <c:plotArea>
      <c:layout/>
      <c:scatterChart>
        <c:scatterStyle val="smoothMarker"/>
        <c:ser>
          <c:idx val="2"/>
          <c:order val="2"/>
          <c:tx>
            <c:strRef>
              <c:f>[optics.xls]optics!$S$1</c:f>
              <c:strCache>
                <c:ptCount val="1"/>
                <c:pt idx="0">
                  <c:v>phix °</c:v>
                </c:pt>
              </c:strCache>
            </c:strRef>
          </c:tx>
          <c:spPr>
            <a:ln>
              <a:solidFill>
                <a:srgbClr val="00B050"/>
              </a:solidFill>
            </a:ln>
          </c:spPr>
          <c:marker>
            <c:symbol val="none"/>
          </c:marker>
          <c:xVal>
            <c:numRef>
              <c:f>[optics.xls]optics!$A$2:$A$35</c:f>
              <c:numCache>
                <c:formatCode>General</c:formatCode>
                <c:ptCount val="34"/>
                <c:pt idx="0">
                  <c:v>12000</c:v>
                </c:pt>
                <c:pt idx="1">
                  <c:v>11428.6</c:v>
                </c:pt>
                <c:pt idx="2">
                  <c:v>10884.4</c:v>
                </c:pt>
                <c:pt idx="3">
                  <c:v>10366.1</c:v>
                </c:pt>
                <c:pt idx="4">
                  <c:v>9872.43</c:v>
                </c:pt>
                <c:pt idx="5">
                  <c:v>9402.31</c:v>
                </c:pt>
                <c:pt idx="6">
                  <c:v>8954.58</c:v>
                </c:pt>
                <c:pt idx="7">
                  <c:v>8528.18</c:v>
                </c:pt>
                <c:pt idx="8">
                  <c:v>8122.07</c:v>
                </c:pt>
                <c:pt idx="9">
                  <c:v>7735.31</c:v>
                </c:pt>
                <c:pt idx="10">
                  <c:v>7366.96</c:v>
                </c:pt>
                <c:pt idx="11">
                  <c:v>7016.1500000000024</c:v>
                </c:pt>
                <c:pt idx="12">
                  <c:v>6682.05</c:v>
                </c:pt>
                <c:pt idx="13">
                  <c:v>6363.8600000000024</c:v>
                </c:pt>
                <c:pt idx="14">
                  <c:v>6060.8200000000024</c:v>
                </c:pt>
                <c:pt idx="15">
                  <c:v>5772.21</c:v>
                </c:pt>
                <c:pt idx="16">
                  <c:v>5497.34</c:v>
                </c:pt>
                <c:pt idx="17">
                  <c:v>5235.5600000000004</c:v>
                </c:pt>
                <c:pt idx="18">
                  <c:v>4986.25</c:v>
                </c:pt>
                <c:pt idx="19">
                  <c:v>4748.8100000000004</c:v>
                </c:pt>
                <c:pt idx="20">
                  <c:v>4522.67</c:v>
                </c:pt>
                <c:pt idx="21">
                  <c:v>4307.3100000000004</c:v>
                </c:pt>
                <c:pt idx="22">
                  <c:v>4102.2</c:v>
                </c:pt>
                <c:pt idx="23">
                  <c:v>3906.86</c:v>
                </c:pt>
                <c:pt idx="24">
                  <c:v>3720.8100000000022</c:v>
                </c:pt>
                <c:pt idx="25">
                  <c:v>3543.63</c:v>
                </c:pt>
                <c:pt idx="26">
                  <c:v>3374.8900000000012</c:v>
                </c:pt>
                <c:pt idx="27">
                  <c:v>3214.18</c:v>
                </c:pt>
                <c:pt idx="28">
                  <c:v>3061.12</c:v>
                </c:pt>
                <c:pt idx="29">
                  <c:v>2915.36</c:v>
                </c:pt>
                <c:pt idx="30">
                  <c:v>2776.53</c:v>
                </c:pt>
                <c:pt idx="31">
                  <c:v>2710.42</c:v>
                </c:pt>
                <c:pt idx="32">
                  <c:v>2702.16</c:v>
                </c:pt>
                <c:pt idx="33">
                  <c:v>2701.9</c:v>
                </c:pt>
              </c:numCache>
            </c:numRef>
          </c:xVal>
          <c:yVal>
            <c:numRef>
              <c:f>[optics.xls]optics!$S$2:$S$35</c:f>
              <c:numCache>
                <c:formatCode>General</c:formatCode>
                <c:ptCount val="34"/>
                <c:pt idx="0">
                  <c:v>177.62264606850661</c:v>
                </c:pt>
                <c:pt idx="1">
                  <c:v>139.4138095846173</c:v>
                </c:pt>
                <c:pt idx="2">
                  <c:v>125.27951373653501</c:v>
                </c:pt>
                <c:pt idx="3">
                  <c:v>117.96971818625595</c:v>
                </c:pt>
                <c:pt idx="4">
                  <c:v>115.37020866974751</c:v>
                </c:pt>
                <c:pt idx="5">
                  <c:v>115.69908644415253</c:v>
                </c:pt>
                <c:pt idx="6">
                  <c:v>117.38702010860793</c:v>
                </c:pt>
                <c:pt idx="7">
                  <c:v>119.33564956984794</c:v>
                </c:pt>
                <c:pt idx="8">
                  <c:v>120.89524068819399</c:v>
                </c:pt>
                <c:pt idx="9">
                  <c:v>121.7392075204216</c:v>
                </c:pt>
                <c:pt idx="10">
                  <c:v>121.7604069588415</c:v>
                </c:pt>
                <c:pt idx="11">
                  <c:v>121.01785365635196</c:v>
                </c:pt>
                <c:pt idx="12">
                  <c:v>119.69775889637046</c:v>
                </c:pt>
                <c:pt idx="13">
                  <c:v>118.08946636543831</c:v>
                </c:pt>
                <c:pt idx="14">
                  <c:v>116.56196088361956</c:v>
                </c:pt>
                <c:pt idx="15">
                  <c:v>115.53522051474512</c:v>
                </c:pt>
                <c:pt idx="16">
                  <c:v>115.42807740705557</c:v>
                </c:pt>
                <c:pt idx="17">
                  <c:v>116.58086849085885</c:v>
                </c:pt>
                <c:pt idx="18">
                  <c:v>119.18152392295769</c:v>
                </c:pt>
                <c:pt idx="19">
                  <c:v>123.23806511248375</c:v>
                </c:pt>
                <c:pt idx="20">
                  <c:v>128.62386838671364</c:v>
                </c:pt>
                <c:pt idx="21">
                  <c:v>135.15616020900015</c:v>
                </c:pt>
                <c:pt idx="22">
                  <c:v>142.67050169214056</c:v>
                </c:pt>
                <c:pt idx="23">
                  <c:v>151.06433339080738</c:v>
                </c:pt>
                <c:pt idx="24">
                  <c:v>160.31760178217019</c:v>
                </c:pt>
                <c:pt idx="25">
                  <c:v>170.53000152258198</c:v>
                </c:pt>
                <c:pt idx="26">
                  <c:v>178.98857745209861</c:v>
                </c:pt>
                <c:pt idx="27">
                  <c:v>165.57334363690518</c:v>
                </c:pt>
                <c:pt idx="28">
                  <c:v>150.48450010213509</c:v>
                </c:pt>
                <c:pt idx="29">
                  <c:v>131.39010862160526</c:v>
                </c:pt>
                <c:pt idx="30">
                  <c:v>102.29015516470589</c:v>
                </c:pt>
                <c:pt idx="31">
                  <c:v>73.028054651784458</c:v>
                </c:pt>
                <c:pt idx="32">
                  <c:v>66.003019125685441</c:v>
                </c:pt>
                <c:pt idx="33">
                  <c:v>65.748052906852209</c:v>
                </c:pt>
              </c:numCache>
            </c:numRef>
          </c:yVal>
          <c:smooth val="1"/>
        </c:ser>
        <c:ser>
          <c:idx val="3"/>
          <c:order val="3"/>
          <c:tx>
            <c:strRef>
              <c:f>[optics.xls]optics!$T$1</c:f>
              <c:strCache>
                <c:ptCount val="1"/>
                <c:pt idx="0">
                  <c:v>phiy °</c:v>
                </c:pt>
              </c:strCache>
            </c:strRef>
          </c:tx>
          <c:marker>
            <c:symbol val="none"/>
          </c:marker>
          <c:xVal>
            <c:numRef>
              <c:f>[optics.xls]optics!$A$2:$A$35</c:f>
              <c:numCache>
                <c:formatCode>General</c:formatCode>
                <c:ptCount val="34"/>
                <c:pt idx="0">
                  <c:v>12000</c:v>
                </c:pt>
                <c:pt idx="1">
                  <c:v>11428.6</c:v>
                </c:pt>
                <c:pt idx="2">
                  <c:v>10884.4</c:v>
                </c:pt>
                <c:pt idx="3">
                  <c:v>10366.1</c:v>
                </c:pt>
                <c:pt idx="4">
                  <c:v>9872.43</c:v>
                </c:pt>
                <c:pt idx="5">
                  <c:v>9402.31</c:v>
                </c:pt>
                <c:pt idx="6">
                  <c:v>8954.58</c:v>
                </c:pt>
                <c:pt idx="7">
                  <c:v>8528.18</c:v>
                </c:pt>
                <c:pt idx="8">
                  <c:v>8122.07</c:v>
                </c:pt>
                <c:pt idx="9">
                  <c:v>7735.31</c:v>
                </c:pt>
                <c:pt idx="10">
                  <c:v>7366.96</c:v>
                </c:pt>
                <c:pt idx="11">
                  <c:v>7016.1500000000024</c:v>
                </c:pt>
                <c:pt idx="12">
                  <c:v>6682.05</c:v>
                </c:pt>
                <c:pt idx="13">
                  <c:v>6363.8600000000024</c:v>
                </c:pt>
                <c:pt idx="14">
                  <c:v>6060.8200000000024</c:v>
                </c:pt>
                <c:pt idx="15">
                  <c:v>5772.21</c:v>
                </c:pt>
                <c:pt idx="16">
                  <c:v>5497.34</c:v>
                </c:pt>
                <c:pt idx="17">
                  <c:v>5235.5600000000004</c:v>
                </c:pt>
                <c:pt idx="18">
                  <c:v>4986.25</c:v>
                </c:pt>
                <c:pt idx="19">
                  <c:v>4748.8100000000004</c:v>
                </c:pt>
                <c:pt idx="20">
                  <c:v>4522.67</c:v>
                </c:pt>
                <c:pt idx="21">
                  <c:v>4307.3100000000004</c:v>
                </c:pt>
                <c:pt idx="22">
                  <c:v>4102.2</c:v>
                </c:pt>
                <c:pt idx="23">
                  <c:v>3906.86</c:v>
                </c:pt>
                <c:pt idx="24">
                  <c:v>3720.8100000000022</c:v>
                </c:pt>
                <c:pt idx="25">
                  <c:v>3543.63</c:v>
                </c:pt>
                <c:pt idx="26">
                  <c:v>3374.8900000000012</c:v>
                </c:pt>
                <c:pt idx="27">
                  <c:v>3214.18</c:v>
                </c:pt>
                <c:pt idx="28">
                  <c:v>3061.12</c:v>
                </c:pt>
                <c:pt idx="29">
                  <c:v>2915.36</c:v>
                </c:pt>
                <c:pt idx="30">
                  <c:v>2776.53</c:v>
                </c:pt>
                <c:pt idx="31">
                  <c:v>2710.42</c:v>
                </c:pt>
                <c:pt idx="32">
                  <c:v>2702.16</c:v>
                </c:pt>
                <c:pt idx="33">
                  <c:v>2701.9</c:v>
                </c:pt>
              </c:numCache>
            </c:numRef>
          </c:xVal>
          <c:yVal>
            <c:numRef>
              <c:f>[optics.xls]optics!$T$2:$T$35</c:f>
              <c:numCache>
                <c:formatCode>General</c:formatCode>
                <c:ptCount val="34"/>
                <c:pt idx="0">
                  <c:v>21.1484451760738</c:v>
                </c:pt>
                <c:pt idx="1">
                  <c:v>36.411467880563769</c:v>
                </c:pt>
                <c:pt idx="2">
                  <c:v>43.309879733938928</c:v>
                </c:pt>
                <c:pt idx="3">
                  <c:v>45.328410046184892</c:v>
                </c:pt>
                <c:pt idx="4">
                  <c:v>43.819812171605321</c:v>
                </c:pt>
                <c:pt idx="5">
                  <c:v>39.983286775409319</c:v>
                </c:pt>
                <c:pt idx="6">
                  <c:v>34.827812534822215</c:v>
                </c:pt>
                <c:pt idx="7">
                  <c:v>29.073024440528229</c:v>
                </c:pt>
                <c:pt idx="8">
                  <c:v>23.22713605680844</c:v>
                </c:pt>
                <c:pt idx="9">
                  <c:v>17.76799418480196</c:v>
                </c:pt>
                <c:pt idx="10">
                  <c:v>13.422109308734672</c:v>
                </c:pt>
                <c:pt idx="11">
                  <c:v>11.461447733796998</c:v>
                </c:pt>
                <c:pt idx="12">
                  <c:v>12.758624181973161</c:v>
                </c:pt>
                <c:pt idx="13">
                  <c:v>16.240488702983182</c:v>
                </c:pt>
                <c:pt idx="14">
                  <c:v>20.498711036395445</c:v>
                </c:pt>
                <c:pt idx="15">
                  <c:v>24.81594802270623</c:v>
                </c:pt>
                <c:pt idx="16">
                  <c:v>28.898272313013329</c:v>
                </c:pt>
                <c:pt idx="17">
                  <c:v>32.679220803081634</c:v>
                </c:pt>
                <c:pt idx="18">
                  <c:v>36.25103969792719</c:v>
                </c:pt>
                <c:pt idx="19">
                  <c:v>39.821712677182475</c:v>
                </c:pt>
                <c:pt idx="20">
                  <c:v>43.650216664246564</c:v>
                </c:pt>
                <c:pt idx="21">
                  <c:v>47.981204637640431</c:v>
                </c:pt>
                <c:pt idx="22">
                  <c:v>53.004325627552454</c:v>
                </c:pt>
                <c:pt idx="23">
                  <c:v>58.84906809568195</c:v>
                </c:pt>
                <c:pt idx="24">
                  <c:v>65.603094584684058</c:v>
                </c:pt>
                <c:pt idx="25">
                  <c:v>73.348338059262588</c:v>
                </c:pt>
                <c:pt idx="26">
                  <c:v>82.202827825214342</c:v>
                </c:pt>
                <c:pt idx="27">
                  <c:v>92.38256897130367</c:v>
                </c:pt>
                <c:pt idx="28">
                  <c:v>104.33103083096175</c:v>
                </c:pt>
                <c:pt idx="29">
                  <c:v>119.13224955257635</c:v>
                </c:pt>
                <c:pt idx="30">
                  <c:v>140.86396576409328</c:v>
                </c:pt>
                <c:pt idx="31">
                  <c:v>165.01986640680869</c:v>
                </c:pt>
                <c:pt idx="32">
                  <c:v>176.87665501924599</c:v>
                </c:pt>
                <c:pt idx="33">
                  <c:v>178.39785796531851</c:v>
                </c:pt>
              </c:numCache>
            </c:numRef>
          </c:yVal>
          <c:smooth val="1"/>
        </c:ser>
        <c:axId val="68437888"/>
        <c:axId val="68439424"/>
      </c:scatterChart>
      <c:scatterChart>
        <c:scatterStyle val="smoothMarker"/>
        <c:ser>
          <c:idx val="0"/>
          <c:order val="0"/>
          <c:tx>
            <c:strRef>
              <c:f>[optics.xls]optics!$M$1</c:f>
              <c:strCache>
                <c:ptCount val="1"/>
                <c:pt idx="0">
                  <c:v>betax</c:v>
                </c:pt>
              </c:strCache>
            </c:strRef>
          </c:tx>
          <c:spPr>
            <a:ln>
              <a:prstDash val="sysDash"/>
            </a:ln>
          </c:spPr>
          <c:marker>
            <c:symbol val="none"/>
          </c:marker>
          <c:xVal>
            <c:numRef>
              <c:f>[optics.xls]optics!$A$2:$A$35</c:f>
              <c:numCache>
                <c:formatCode>General</c:formatCode>
                <c:ptCount val="34"/>
                <c:pt idx="0">
                  <c:v>12000</c:v>
                </c:pt>
                <c:pt idx="1">
                  <c:v>11428.6</c:v>
                </c:pt>
                <c:pt idx="2">
                  <c:v>10884.4</c:v>
                </c:pt>
                <c:pt idx="3">
                  <c:v>10366.1</c:v>
                </c:pt>
                <c:pt idx="4">
                  <c:v>9872.43</c:v>
                </c:pt>
                <c:pt idx="5">
                  <c:v>9402.31</c:v>
                </c:pt>
                <c:pt idx="6">
                  <c:v>8954.58</c:v>
                </c:pt>
                <c:pt idx="7">
                  <c:v>8528.18</c:v>
                </c:pt>
                <c:pt idx="8">
                  <c:v>8122.07</c:v>
                </c:pt>
                <c:pt idx="9">
                  <c:v>7735.31</c:v>
                </c:pt>
                <c:pt idx="10">
                  <c:v>7366.96</c:v>
                </c:pt>
                <c:pt idx="11">
                  <c:v>7016.1500000000024</c:v>
                </c:pt>
                <c:pt idx="12">
                  <c:v>6682.05</c:v>
                </c:pt>
                <c:pt idx="13">
                  <c:v>6363.8600000000024</c:v>
                </c:pt>
                <c:pt idx="14">
                  <c:v>6060.8200000000024</c:v>
                </c:pt>
                <c:pt idx="15">
                  <c:v>5772.21</c:v>
                </c:pt>
                <c:pt idx="16">
                  <c:v>5497.34</c:v>
                </c:pt>
                <c:pt idx="17">
                  <c:v>5235.5600000000004</c:v>
                </c:pt>
                <c:pt idx="18">
                  <c:v>4986.25</c:v>
                </c:pt>
                <c:pt idx="19">
                  <c:v>4748.8100000000004</c:v>
                </c:pt>
                <c:pt idx="20">
                  <c:v>4522.67</c:v>
                </c:pt>
                <c:pt idx="21">
                  <c:v>4307.3100000000004</c:v>
                </c:pt>
                <c:pt idx="22">
                  <c:v>4102.2</c:v>
                </c:pt>
                <c:pt idx="23">
                  <c:v>3906.86</c:v>
                </c:pt>
                <c:pt idx="24">
                  <c:v>3720.8100000000022</c:v>
                </c:pt>
                <c:pt idx="25">
                  <c:v>3543.63</c:v>
                </c:pt>
                <c:pt idx="26">
                  <c:v>3374.8900000000012</c:v>
                </c:pt>
                <c:pt idx="27">
                  <c:v>3214.18</c:v>
                </c:pt>
                <c:pt idx="28">
                  <c:v>3061.12</c:v>
                </c:pt>
                <c:pt idx="29">
                  <c:v>2915.36</c:v>
                </c:pt>
                <c:pt idx="30">
                  <c:v>2776.53</c:v>
                </c:pt>
                <c:pt idx="31">
                  <c:v>2710.42</c:v>
                </c:pt>
                <c:pt idx="32">
                  <c:v>2702.16</c:v>
                </c:pt>
                <c:pt idx="33">
                  <c:v>2701.9</c:v>
                </c:pt>
              </c:numCache>
            </c:numRef>
          </c:xVal>
          <c:yVal>
            <c:numRef>
              <c:f>[optics.xls]optics!$M$2:$M$35</c:f>
              <c:numCache>
                <c:formatCode>General</c:formatCode>
                <c:ptCount val="34"/>
                <c:pt idx="0">
                  <c:v>39.291900000000012</c:v>
                </c:pt>
                <c:pt idx="1">
                  <c:v>3.8728899999999964</c:v>
                </c:pt>
                <c:pt idx="2">
                  <c:v>3.9195599999999979</c:v>
                </c:pt>
                <c:pt idx="3">
                  <c:v>4.0970099999999965</c:v>
                </c:pt>
                <c:pt idx="4">
                  <c:v>4.2002100000000002</c:v>
                </c:pt>
                <c:pt idx="5">
                  <c:v>4.2252000000000001</c:v>
                </c:pt>
                <c:pt idx="6">
                  <c:v>4.2127400000000002</c:v>
                </c:pt>
                <c:pt idx="7">
                  <c:v>4.1953299999999976</c:v>
                </c:pt>
                <c:pt idx="8">
                  <c:v>4.1875699999999965</c:v>
                </c:pt>
                <c:pt idx="9">
                  <c:v>4.1926699999999997</c:v>
                </c:pt>
                <c:pt idx="10">
                  <c:v>4.2096900000000046</c:v>
                </c:pt>
                <c:pt idx="11">
                  <c:v>4.2373399999999997</c:v>
                </c:pt>
                <c:pt idx="12">
                  <c:v>4.2741600000000002</c:v>
                </c:pt>
                <c:pt idx="13">
                  <c:v>4.3166099999999998</c:v>
                </c:pt>
                <c:pt idx="14">
                  <c:v>4.3569199999999952</c:v>
                </c:pt>
                <c:pt idx="15">
                  <c:v>4.3829099999999954</c:v>
                </c:pt>
                <c:pt idx="16">
                  <c:v>4.3808699999999998</c:v>
                </c:pt>
                <c:pt idx="17">
                  <c:v>4.3419699999999999</c:v>
                </c:pt>
                <c:pt idx="18">
                  <c:v>4.2689899999999952</c:v>
                </c:pt>
                <c:pt idx="19">
                  <c:v>4.1796700000000024</c:v>
                </c:pt>
                <c:pt idx="20">
                  <c:v>4.1060999999999996</c:v>
                </c:pt>
                <c:pt idx="21">
                  <c:v>4.0961400000000001</c:v>
                </c:pt>
                <c:pt idx="22">
                  <c:v>4.2288099999999975</c:v>
                </c:pt>
                <c:pt idx="23">
                  <c:v>4.6737599999999997</c:v>
                </c:pt>
                <c:pt idx="24">
                  <c:v>5.9512100000000014</c:v>
                </c:pt>
                <c:pt idx="25">
                  <c:v>11.0586</c:v>
                </c:pt>
                <c:pt idx="26">
                  <c:v>98.401399999999995</c:v>
                </c:pt>
                <c:pt idx="27">
                  <c:v>7.21183</c:v>
                </c:pt>
                <c:pt idx="28">
                  <c:v>4.1925799999999951</c:v>
                </c:pt>
                <c:pt idx="29">
                  <c:v>3.5643799999999999</c:v>
                </c:pt>
                <c:pt idx="30">
                  <c:v>4.1037999999999997</c:v>
                </c:pt>
                <c:pt idx="31">
                  <c:v>5.7853300000000001</c:v>
                </c:pt>
                <c:pt idx="32">
                  <c:v>6.4390200000000046</c:v>
                </c:pt>
                <c:pt idx="33">
                  <c:v>6.4654099999999985</c:v>
                </c:pt>
              </c:numCache>
            </c:numRef>
          </c:yVal>
          <c:smooth val="1"/>
        </c:ser>
        <c:ser>
          <c:idx val="1"/>
          <c:order val="1"/>
          <c:tx>
            <c:strRef>
              <c:f>[optics.xls]optics!$Q$1</c:f>
              <c:strCache>
                <c:ptCount val="1"/>
                <c:pt idx="0">
                  <c:v>betay</c:v>
                </c:pt>
              </c:strCache>
            </c:strRef>
          </c:tx>
          <c:spPr>
            <a:ln>
              <a:prstDash val="sysDash"/>
            </a:ln>
          </c:spPr>
          <c:marker>
            <c:symbol val="none"/>
          </c:marker>
          <c:xVal>
            <c:numRef>
              <c:f>[optics.xls]optics!$A$2:$A$35</c:f>
              <c:numCache>
                <c:formatCode>General</c:formatCode>
                <c:ptCount val="34"/>
                <c:pt idx="0">
                  <c:v>12000</c:v>
                </c:pt>
                <c:pt idx="1">
                  <c:v>11428.6</c:v>
                </c:pt>
                <c:pt idx="2">
                  <c:v>10884.4</c:v>
                </c:pt>
                <c:pt idx="3">
                  <c:v>10366.1</c:v>
                </c:pt>
                <c:pt idx="4">
                  <c:v>9872.43</c:v>
                </c:pt>
                <c:pt idx="5">
                  <c:v>9402.31</c:v>
                </c:pt>
                <c:pt idx="6">
                  <c:v>8954.58</c:v>
                </c:pt>
                <c:pt idx="7">
                  <c:v>8528.18</c:v>
                </c:pt>
                <c:pt idx="8">
                  <c:v>8122.07</c:v>
                </c:pt>
                <c:pt idx="9">
                  <c:v>7735.31</c:v>
                </c:pt>
                <c:pt idx="10">
                  <c:v>7366.96</c:v>
                </c:pt>
                <c:pt idx="11">
                  <c:v>7016.1500000000024</c:v>
                </c:pt>
                <c:pt idx="12">
                  <c:v>6682.05</c:v>
                </c:pt>
                <c:pt idx="13">
                  <c:v>6363.8600000000024</c:v>
                </c:pt>
                <c:pt idx="14">
                  <c:v>6060.8200000000024</c:v>
                </c:pt>
                <c:pt idx="15">
                  <c:v>5772.21</c:v>
                </c:pt>
                <c:pt idx="16">
                  <c:v>5497.34</c:v>
                </c:pt>
                <c:pt idx="17">
                  <c:v>5235.5600000000004</c:v>
                </c:pt>
                <c:pt idx="18">
                  <c:v>4986.25</c:v>
                </c:pt>
                <c:pt idx="19">
                  <c:v>4748.8100000000004</c:v>
                </c:pt>
                <c:pt idx="20">
                  <c:v>4522.67</c:v>
                </c:pt>
                <c:pt idx="21">
                  <c:v>4307.3100000000004</c:v>
                </c:pt>
                <c:pt idx="22">
                  <c:v>4102.2</c:v>
                </c:pt>
                <c:pt idx="23">
                  <c:v>3906.86</c:v>
                </c:pt>
                <c:pt idx="24">
                  <c:v>3720.8100000000022</c:v>
                </c:pt>
                <c:pt idx="25">
                  <c:v>3543.63</c:v>
                </c:pt>
                <c:pt idx="26">
                  <c:v>3374.8900000000012</c:v>
                </c:pt>
                <c:pt idx="27">
                  <c:v>3214.18</c:v>
                </c:pt>
                <c:pt idx="28">
                  <c:v>3061.12</c:v>
                </c:pt>
                <c:pt idx="29">
                  <c:v>2915.36</c:v>
                </c:pt>
                <c:pt idx="30">
                  <c:v>2776.53</c:v>
                </c:pt>
                <c:pt idx="31">
                  <c:v>2710.42</c:v>
                </c:pt>
                <c:pt idx="32">
                  <c:v>2702.16</c:v>
                </c:pt>
                <c:pt idx="33">
                  <c:v>2701.9</c:v>
                </c:pt>
              </c:numCache>
            </c:numRef>
          </c:xVal>
          <c:yVal>
            <c:numRef>
              <c:f>[optics.xls]optics!$Q$2:$Q$35</c:f>
              <c:numCache>
                <c:formatCode>General</c:formatCode>
                <c:ptCount val="34"/>
                <c:pt idx="0">
                  <c:v>63.105200000000011</c:v>
                </c:pt>
                <c:pt idx="1">
                  <c:v>36.631900000000002</c:v>
                </c:pt>
                <c:pt idx="2">
                  <c:v>30.638800000000018</c:v>
                </c:pt>
                <c:pt idx="3">
                  <c:v>28.993299999999977</c:v>
                </c:pt>
                <c:pt idx="4">
                  <c:v>29.619499999999999</c:v>
                </c:pt>
                <c:pt idx="5">
                  <c:v>32.038300000000035</c:v>
                </c:pt>
                <c:pt idx="6">
                  <c:v>36.334199999999996</c:v>
                </c:pt>
                <c:pt idx="7">
                  <c:v>43.067800000000005</c:v>
                </c:pt>
                <c:pt idx="8">
                  <c:v>53.434799999999996</c:v>
                </c:pt>
                <c:pt idx="9">
                  <c:v>69.365899999999982</c:v>
                </c:pt>
                <c:pt idx="10">
                  <c:v>91.352699999999999</c:v>
                </c:pt>
                <c:pt idx="11">
                  <c:v>106.62499999999999</c:v>
                </c:pt>
                <c:pt idx="12">
                  <c:v>95.658399999999958</c:v>
                </c:pt>
                <c:pt idx="13">
                  <c:v>75.220699999999994</c:v>
                </c:pt>
                <c:pt idx="14">
                  <c:v>59.813599999999994</c:v>
                </c:pt>
                <c:pt idx="15">
                  <c:v>49.748700000000035</c:v>
                </c:pt>
                <c:pt idx="16">
                  <c:v>43.178000000000011</c:v>
                </c:pt>
                <c:pt idx="17">
                  <c:v>38.757100000000001</c:v>
                </c:pt>
                <c:pt idx="18">
                  <c:v>35.627900000000011</c:v>
                </c:pt>
                <c:pt idx="19">
                  <c:v>33.232300000000038</c:v>
                </c:pt>
                <c:pt idx="20">
                  <c:v>31.2165</c:v>
                </c:pt>
                <c:pt idx="21">
                  <c:v>29.388699999999979</c:v>
                </c:pt>
                <c:pt idx="22">
                  <c:v>27.680900000000001</c:v>
                </c:pt>
                <c:pt idx="23">
                  <c:v>26.102499999999981</c:v>
                </c:pt>
                <c:pt idx="24">
                  <c:v>24.6983</c:v>
                </c:pt>
                <c:pt idx="25">
                  <c:v>23.5246</c:v>
                </c:pt>
                <c:pt idx="26">
                  <c:v>22.646899999999999</c:v>
                </c:pt>
                <c:pt idx="27">
                  <c:v>22.163599999999978</c:v>
                </c:pt>
                <c:pt idx="28">
                  <c:v>22.282899999999977</c:v>
                </c:pt>
                <c:pt idx="29">
                  <c:v>23.631399999999999</c:v>
                </c:pt>
                <c:pt idx="30">
                  <c:v>29.998999999999977</c:v>
                </c:pt>
                <c:pt idx="31">
                  <c:v>66.768600000000006</c:v>
                </c:pt>
                <c:pt idx="32">
                  <c:v>310.19200000000001</c:v>
                </c:pt>
                <c:pt idx="33">
                  <c:v>603.96299999999917</c:v>
                </c:pt>
              </c:numCache>
            </c:numRef>
          </c:yVal>
          <c:smooth val="1"/>
        </c:ser>
        <c:axId val="68453504"/>
        <c:axId val="68455040"/>
      </c:scatterChart>
      <c:valAx>
        <c:axId val="68437888"/>
        <c:scaling>
          <c:orientation val="minMax"/>
          <c:max val="12000"/>
          <c:min val="2000"/>
        </c:scaling>
        <c:axPos val="b"/>
        <c:numFmt formatCode="General" sourceLinked="1"/>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68439424"/>
        <c:crosses val="autoZero"/>
        <c:crossBetween val="midCat"/>
      </c:valAx>
      <c:valAx>
        <c:axId val="68439424"/>
        <c:scaling>
          <c:orientation val="minMax"/>
          <c:max val="180"/>
          <c:min val="0"/>
        </c:scaling>
        <c:axPos val="l"/>
        <c:majorGridlines/>
        <c:numFmt formatCode="General" sourceLinked="1"/>
        <c:tickLblPos val="nextTo"/>
        <c:crossAx val="68437888"/>
        <c:crosses val="autoZero"/>
        <c:crossBetween val="midCat"/>
      </c:valAx>
      <c:valAx>
        <c:axId val="68453504"/>
        <c:scaling>
          <c:orientation val="minMax"/>
        </c:scaling>
        <c:delete val="1"/>
        <c:axPos val="b"/>
        <c:numFmt formatCode="General" sourceLinked="1"/>
        <c:tickLblPos val="nextTo"/>
        <c:crossAx val="68455040"/>
        <c:crosses val="autoZero"/>
        <c:crossBetween val="midCat"/>
      </c:valAx>
      <c:valAx>
        <c:axId val="68455040"/>
        <c:scaling>
          <c:orientation val="minMax"/>
          <c:max val="200"/>
          <c:min val="0"/>
        </c:scaling>
        <c:axPos val="r"/>
        <c:numFmt formatCode="General" sourceLinked="1"/>
        <c:tickLblPos val="nextTo"/>
        <c:crossAx val="68453504"/>
        <c:crosses val="max"/>
        <c:crossBetween val="midCat"/>
      </c:valAx>
    </c:plotArea>
    <c:legend>
      <c:legendPos val="r"/>
      <c:layout/>
    </c:legend>
    <c:plotVisOnly val="1"/>
    <c:dispBlanksAs val="gap"/>
  </c:chart>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GB"/>
  <c:chart>
    <c:plotArea>
      <c:layout/>
      <c:scatterChart>
        <c:scatterStyle val="smoothMarker"/>
        <c:ser>
          <c:idx val="0"/>
          <c:order val="0"/>
          <c:tx>
            <c:strRef>
              <c:f>[fieldprofiles.xls]fieldprofiles!$B$1</c:f>
              <c:strCache>
                <c:ptCount val="1"/>
                <c:pt idx="0">
                  <c:v>BD (T)</c:v>
                </c:pt>
              </c:strCache>
            </c:strRef>
          </c:tx>
          <c:marker>
            <c:symbol val="none"/>
          </c:marker>
          <c:xVal>
            <c:numRef>
              <c:f>[fieldprofiles.xls]fieldprofiles!$A$2:$A$352</c:f>
              <c:numCache>
                <c:formatCode>General</c:formatCode>
                <c:ptCount val="351"/>
                <c:pt idx="0">
                  <c:v>-1</c:v>
                </c:pt>
                <c:pt idx="1">
                  <c:v>-0.99</c:v>
                </c:pt>
                <c:pt idx="2">
                  <c:v>-0.98</c:v>
                </c:pt>
                <c:pt idx="3">
                  <c:v>-0.97000000000000053</c:v>
                </c:pt>
                <c:pt idx="4">
                  <c:v>-0.96000000000000052</c:v>
                </c:pt>
                <c:pt idx="5">
                  <c:v>-0.95000000000000051</c:v>
                </c:pt>
                <c:pt idx="6">
                  <c:v>-0.9400000000000005</c:v>
                </c:pt>
                <c:pt idx="7">
                  <c:v>-0.93</c:v>
                </c:pt>
                <c:pt idx="8">
                  <c:v>-0.92</c:v>
                </c:pt>
                <c:pt idx="9">
                  <c:v>-0.91</c:v>
                </c:pt>
                <c:pt idx="10">
                  <c:v>-0.9</c:v>
                </c:pt>
                <c:pt idx="11">
                  <c:v>-0.89</c:v>
                </c:pt>
                <c:pt idx="12">
                  <c:v>-0.88</c:v>
                </c:pt>
                <c:pt idx="13">
                  <c:v>-0.87000000000000055</c:v>
                </c:pt>
                <c:pt idx="14">
                  <c:v>-0.86000000000000054</c:v>
                </c:pt>
                <c:pt idx="15">
                  <c:v>-0.85000000000000053</c:v>
                </c:pt>
                <c:pt idx="16">
                  <c:v>-0.84000000000000052</c:v>
                </c:pt>
                <c:pt idx="17">
                  <c:v>-0.83000000000000052</c:v>
                </c:pt>
                <c:pt idx="18">
                  <c:v>-0.82000000000000051</c:v>
                </c:pt>
                <c:pt idx="19">
                  <c:v>-0.81</c:v>
                </c:pt>
                <c:pt idx="20">
                  <c:v>-0.8</c:v>
                </c:pt>
                <c:pt idx="21">
                  <c:v>-0.79</c:v>
                </c:pt>
                <c:pt idx="22">
                  <c:v>-0.78</c:v>
                </c:pt>
                <c:pt idx="23">
                  <c:v>-0.77000000000000068</c:v>
                </c:pt>
                <c:pt idx="24">
                  <c:v>-0.76000000000000056</c:v>
                </c:pt>
                <c:pt idx="25">
                  <c:v>-0.75000000000000056</c:v>
                </c:pt>
                <c:pt idx="26">
                  <c:v>-0.74000000000000055</c:v>
                </c:pt>
                <c:pt idx="27">
                  <c:v>-0.73000000000000054</c:v>
                </c:pt>
                <c:pt idx="28">
                  <c:v>-0.72000000000000053</c:v>
                </c:pt>
                <c:pt idx="29">
                  <c:v>-0.71000000000000052</c:v>
                </c:pt>
                <c:pt idx="30">
                  <c:v>-0.70000000000000051</c:v>
                </c:pt>
                <c:pt idx="31">
                  <c:v>-0.6900000000000005</c:v>
                </c:pt>
                <c:pt idx="32">
                  <c:v>-0.68</c:v>
                </c:pt>
                <c:pt idx="33">
                  <c:v>-0.67000000000000082</c:v>
                </c:pt>
                <c:pt idx="34">
                  <c:v>-0.66000000000000081</c:v>
                </c:pt>
                <c:pt idx="35">
                  <c:v>-0.6500000000000008</c:v>
                </c:pt>
                <c:pt idx="36">
                  <c:v>-0.64000000000000068</c:v>
                </c:pt>
                <c:pt idx="37">
                  <c:v>-0.63000000000000056</c:v>
                </c:pt>
                <c:pt idx="38">
                  <c:v>-0.62000000000000055</c:v>
                </c:pt>
                <c:pt idx="39">
                  <c:v>-0.61000000000000054</c:v>
                </c:pt>
                <c:pt idx="40">
                  <c:v>-0.60000000000000053</c:v>
                </c:pt>
                <c:pt idx="41">
                  <c:v>-0.59</c:v>
                </c:pt>
                <c:pt idx="42">
                  <c:v>-0.58000000000000007</c:v>
                </c:pt>
                <c:pt idx="43">
                  <c:v>-0.56999999999999995</c:v>
                </c:pt>
                <c:pt idx="44">
                  <c:v>-0.56000000000000005</c:v>
                </c:pt>
                <c:pt idx="45">
                  <c:v>-0.55000000000000004</c:v>
                </c:pt>
                <c:pt idx="46">
                  <c:v>-0.54</c:v>
                </c:pt>
                <c:pt idx="47">
                  <c:v>-0.53</c:v>
                </c:pt>
                <c:pt idx="48">
                  <c:v>-0.52</c:v>
                </c:pt>
                <c:pt idx="49">
                  <c:v>-0.51</c:v>
                </c:pt>
                <c:pt idx="50">
                  <c:v>-0.5</c:v>
                </c:pt>
                <c:pt idx="51">
                  <c:v>-0.49000000000000027</c:v>
                </c:pt>
                <c:pt idx="52">
                  <c:v>-0.48000000000000026</c:v>
                </c:pt>
                <c:pt idx="53">
                  <c:v>-0.47000000000000008</c:v>
                </c:pt>
                <c:pt idx="54">
                  <c:v>-0.46</c:v>
                </c:pt>
                <c:pt idx="55">
                  <c:v>-0.45</c:v>
                </c:pt>
                <c:pt idx="56">
                  <c:v>-0.44</c:v>
                </c:pt>
                <c:pt idx="57">
                  <c:v>-0.43000000000000027</c:v>
                </c:pt>
                <c:pt idx="58">
                  <c:v>-0.42000000000000026</c:v>
                </c:pt>
                <c:pt idx="59">
                  <c:v>-0.41000000000000025</c:v>
                </c:pt>
                <c:pt idx="60">
                  <c:v>-0.4</c:v>
                </c:pt>
                <c:pt idx="61">
                  <c:v>-0.39000000000000035</c:v>
                </c:pt>
                <c:pt idx="62">
                  <c:v>-0.38000000000000034</c:v>
                </c:pt>
                <c:pt idx="63">
                  <c:v>-0.37000000000000027</c:v>
                </c:pt>
                <c:pt idx="64">
                  <c:v>-0.36000000000000026</c:v>
                </c:pt>
                <c:pt idx="65">
                  <c:v>-0.35000000000000026</c:v>
                </c:pt>
                <c:pt idx="66">
                  <c:v>-0.34</c:v>
                </c:pt>
                <c:pt idx="67">
                  <c:v>-0.3300000000000004</c:v>
                </c:pt>
                <c:pt idx="68">
                  <c:v>-0.32000000000000034</c:v>
                </c:pt>
                <c:pt idx="69">
                  <c:v>-0.31000000000000028</c:v>
                </c:pt>
                <c:pt idx="70">
                  <c:v>-0.30000000000000027</c:v>
                </c:pt>
                <c:pt idx="71">
                  <c:v>-0.29000000000000026</c:v>
                </c:pt>
                <c:pt idx="72">
                  <c:v>-0.28000000000000008</c:v>
                </c:pt>
                <c:pt idx="73">
                  <c:v>-0.27</c:v>
                </c:pt>
                <c:pt idx="74">
                  <c:v>-0.26</c:v>
                </c:pt>
                <c:pt idx="75">
                  <c:v>-0.25</c:v>
                </c:pt>
                <c:pt idx="76">
                  <c:v>-0.24000000000000013</c:v>
                </c:pt>
                <c:pt idx="77">
                  <c:v>-0.23</c:v>
                </c:pt>
                <c:pt idx="78">
                  <c:v>-0.22</c:v>
                </c:pt>
                <c:pt idx="79">
                  <c:v>-0.21000000000000013</c:v>
                </c:pt>
                <c:pt idx="80">
                  <c:v>-0.2</c:v>
                </c:pt>
                <c:pt idx="81">
                  <c:v>-0.19</c:v>
                </c:pt>
                <c:pt idx="82">
                  <c:v>-0.18000000000000013</c:v>
                </c:pt>
                <c:pt idx="83">
                  <c:v>-0.17</c:v>
                </c:pt>
                <c:pt idx="84">
                  <c:v>-0.16</c:v>
                </c:pt>
                <c:pt idx="85">
                  <c:v>-0.15000000000000013</c:v>
                </c:pt>
                <c:pt idx="86">
                  <c:v>-0.14000000000000001</c:v>
                </c:pt>
                <c:pt idx="87">
                  <c:v>-0.13</c:v>
                </c:pt>
                <c:pt idx="88">
                  <c:v>-0.12000000000000002</c:v>
                </c:pt>
                <c:pt idx="89">
                  <c:v>-0.11</c:v>
                </c:pt>
                <c:pt idx="90">
                  <c:v>-0.1</c:v>
                </c:pt>
                <c:pt idx="91">
                  <c:v>-9.0000000000000024E-2</c:v>
                </c:pt>
                <c:pt idx="92">
                  <c:v>-8.0000000000000043E-2</c:v>
                </c:pt>
                <c:pt idx="93">
                  <c:v>-7.0000000000000021E-2</c:v>
                </c:pt>
                <c:pt idx="94">
                  <c:v>-6.0000000000000032E-2</c:v>
                </c:pt>
                <c:pt idx="95">
                  <c:v>-0.05</c:v>
                </c:pt>
                <c:pt idx="96">
                  <c:v>-4.0000000000000022E-2</c:v>
                </c:pt>
                <c:pt idx="97">
                  <c:v>-3.0000000000000002E-2</c:v>
                </c:pt>
                <c:pt idx="98">
                  <c:v>-2.0000000000000011E-2</c:v>
                </c:pt>
                <c:pt idx="99">
                  <c:v>-1.0000000000000005E-2</c:v>
                </c:pt>
                <c:pt idx="100" formatCode="0.00E+00">
                  <c:v>-9.0170900000000355E-15</c:v>
                </c:pt>
                <c:pt idx="101">
                  <c:v>1.0000000000000005E-2</c:v>
                </c:pt>
                <c:pt idx="102">
                  <c:v>2.0000000000000011E-2</c:v>
                </c:pt>
                <c:pt idx="103">
                  <c:v>3.0000000000000002E-2</c:v>
                </c:pt>
                <c:pt idx="104">
                  <c:v>4.0000000000000022E-2</c:v>
                </c:pt>
                <c:pt idx="105">
                  <c:v>0.05</c:v>
                </c:pt>
                <c:pt idx="106">
                  <c:v>6.0000000000000032E-2</c:v>
                </c:pt>
                <c:pt idx="107">
                  <c:v>7.0000000000000021E-2</c:v>
                </c:pt>
                <c:pt idx="108">
                  <c:v>8.0000000000000043E-2</c:v>
                </c:pt>
                <c:pt idx="109">
                  <c:v>9.0000000000000024E-2</c:v>
                </c:pt>
                <c:pt idx="110">
                  <c:v>0.1</c:v>
                </c:pt>
                <c:pt idx="111">
                  <c:v>0.11</c:v>
                </c:pt>
                <c:pt idx="112">
                  <c:v>0.12000000000000002</c:v>
                </c:pt>
                <c:pt idx="113">
                  <c:v>0.13</c:v>
                </c:pt>
                <c:pt idx="114">
                  <c:v>0.14000000000000001</c:v>
                </c:pt>
                <c:pt idx="115">
                  <c:v>0.15000000000000013</c:v>
                </c:pt>
                <c:pt idx="116">
                  <c:v>0.16</c:v>
                </c:pt>
                <c:pt idx="117">
                  <c:v>0.17</c:v>
                </c:pt>
                <c:pt idx="118">
                  <c:v>0.18000000000000013</c:v>
                </c:pt>
                <c:pt idx="119">
                  <c:v>0.19</c:v>
                </c:pt>
                <c:pt idx="120">
                  <c:v>0.2</c:v>
                </c:pt>
                <c:pt idx="121">
                  <c:v>0.21000000000000013</c:v>
                </c:pt>
                <c:pt idx="122">
                  <c:v>0.22</c:v>
                </c:pt>
                <c:pt idx="123">
                  <c:v>0.23</c:v>
                </c:pt>
                <c:pt idx="124">
                  <c:v>0.24000000000000013</c:v>
                </c:pt>
                <c:pt idx="125">
                  <c:v>0.25</c:v>
                </c:pt>
                <c:pt idx="126">
                  <c:v>0.26</c:v>
                </c:pt>
                <c:pt idx="127">
                  <c:v>0.27</c:v>
                </c:pt>
                <c:pt idx="128">
                  <c:v>0.28000000000000008</c:v>
                </c:pt>
                <c:pt idx="129">
                  <c:v>0.29000000000000026</c:v>
                </c:pt>
                <c:pt idx="130">
                  <c:v>0.30000000000000027</c:v>
                </c:pt>
                <c:pt idx="131">
                  <c:v>0.31000000000000028</c:v>
                </c:pt>
                <c:pt idx="132">
                  <c:v>0.32000000000000034</c:v>
                </c:pt>
                <c:pt idx="133">
                  <c:v>0.3300000000000004</c:v>
                </c:pt>
                <c:pt idx="134">
                  <c:v>0.34</c:v>
                </c:pt>
                <c:pt idx="135">
                  <c:v>0.35000000000000026</c:v>
                </c:pt>
                <c:pt idx="136">
                  <c:v>0.36000000000000026</c:v>
                </c:pt>
                <c:pt idx="137">
                  <c:v>0.37000000000000027</c:v>
                </c:pt>
                <c:pt idx="138">
                  <c:v>0.38000000000000034</c:v>
                </c:pt>
                <c:pt idx="139">
                  <c:v>0.39000000000000035</c:v>
                </c:pt>
                <c:pt idx="140">
                  <c:v>0.4</c:v>
                </c:pt>
                <c:pt idx="141">
                  <c:v>0.41000000000000025</c:v>
                </c:pt>
                <c:pt idx="142">
                  <c:v>0.42000000000000026</c:v>
                </c:pt>
                <c:pt idx="143">
                  <c:v>0.43000000000000027</c:v>
                </c:pt>
                <c:pt idx="144">
                  <c:v>0.44</c:v>
                </c:pt>
                <c:pt idx="145">
                  <c:v>0.45</c:v>
                </c:pt>
                <c:pt idx="146">
                  <c:v>0.46</c:v>
                </c:pt>
                <c:pt idx="147">
                  <c:v>0.47000000000000008</c:v>
                </c:pt>
                <c:pt idx="148">
                  <c:v>0.48000000000000026</c:v>
                </c:pt>
                <c:pt idx="149">
                  <c:v>0.49000000000000027</c:v>
                </c:pt>
                <c:pt idx="150">
                  <c:v>0.5</c:v>
                </c:pt>
                <c:pt idx="151">
                  <c:v>0.51</c:v>
                </c:pt>
                <c:pt idx="152">
                  <c:v>0.52</c:v>
                </c:pt>
                <c:pt idx="153">
                  <c:v>0.53</c:v>
                </c:pt>
                <c:pt idx="154">
                  <c:v>0.54</c:v>
                </c:pt>
                <c:pt idx="155">
                  <c:v>0.55000000000000004</c:v>
                </c:pt>
                <c:pt idx="156">
                  <c:v>0.56000000000000005</c:v>
                </c:pt>
                <c:pt idx="157">
                  <c:v>0.56999999999999995</c:v>
                </c:pt>
                <c:pt idx="158">
                  <c:v>0.58000000000000007</c:v>
                </c:pt>
                <c:pt idx="159">
                  <c:v>0.59</c:v>
                </c:pt>
                <c:pt idx="160">
                  <c:v>0.60000000000000053</c:v>
                </c:pt>
                <c:pt idx="161">
                  <c:v>0.61000000000000054</c:v>
                </c:pt>
                <c:pt idx="162">
                  <c:v>0.62000000000000055</c:v>
                </c:pt>
                <c:pt idx="163">
                  <c:v>0.63000000000000056</c:v>
                </c:pt>
                <c:pt idx="164">
                  <c:v>0.64000000000000068</c:v>
                </c:pt>
                <c:pt idx="165">
                  <c:v>0.6500000000000008</c:v>
                </c:pt>
                <c:pt idx="166">
                  <c:v>0.66000000000000081</c:v>
                </c:pt>
                <c:pt idx="167">
                  <c:v>0.67000000000000082</c:v>
                </c:pt>
                <c:pt idx="168">
                  <c:v>0.68</c:v>
                </c:pt>
                <c:pt idx="169">
                  <c:v>0.6900000000000005</c:v>
                </c:pt>
                <c:pt idx="170">
                  <c:v>0.70000000000000051</c:v>
                </c:pt>
                <c:pt idx="171">
                  <c:v>0.71000000000000052</c:v>
                </c:pt>
                <c:pt idx="172">
                  <c:v>0.72000000000000053</c:v>
                </c:pt>
                <c:pt idx="173">
                  <c:v>0.73000000000000054</c:v>
                </c:pt>
                <c:pt idx="174">
                  <c:v>0.74000000000000055</c:v>
                </c:pt>
                <c:pt idx="175">
                  <c:v>0.75000000000000056</c:v>
                </c:pt>
                <c:pt idx="176">
                  <c:v>0.76000000000000056</c:v>
                </c:pt>
                <c:pt idx="177">
                  <c:v>0.77000000000000068</c:v>
                </c:pt>
                <c:pt idx="178">
                  <c:v>0.78</c:v>
                </c:pt>
                <c:pt idx="179">
                  <c:v>0.79</c:v>
                </c:pt>
                <c:pt idx="180">
                  <c:v>0.8</c:v>
                </c:pt>
                <c:pt idx="181">
                  <c:v>0.81</c:v>
                </c:pt>
                <c:pt idx="182">
                  <c:v>0.82000000000000051</c:v>
                </c:pt>
                <c:pt idx="183">
                  <c:v>0.83000000000000052</c:v>
                </c:pt>
                <c:pt idx="184">
                  <c:v>0.84000000000000052</c:v>
                </c:pt>
                <c:pt idx="185">
                  <c:v>0.85000000000000053</c:v>
                </c:pt>
                <c:pt idx="186">
                  <c:v>0.86000000000000054</c:v>
                </c:pt>
                <c:pt idx="187">
                  <c:v>0.87000000000000055</c:v>
                </c:pt>
                <c:pt idx="188">
                  <c:v>0.88</c:v>
                </c:pt>
                <c:pt idx="189">
                  <c:v>0.89</c:v>
                </c:pt>
                <c:pt idx="190">
                  <c:v>0.9</c:v>
                </c:pt>
                <c:pt idx="191">
                  <c:v>0.91</c:v>
                </c:pt>
                <c:pt idx="192">
                  <c:v>0.92</c:v>
                </c:pt>
                <c:pt idx="193">
                  <c:v>0.93</c:v>
                </c:pt>
                <c:pt idx="194">
                  <c:v>0.9400000000000005</c:v>
                </c:pt>
                <c:pt idx="195">
                  <c:v>0.95000000000000051</c:v>
                </c:pt>
                <c:pt idx="196">
                  <c:v>0.96000000000000052</c:v>
                </c:pt>
                <c:pt idx="197">
                  <c:v>0.97000000000000053</c:v>
                </c:pt>
                <c:pt idx="198">
                  <c:v>0.98</c:v>
                </c:pt>
                <c:pt idx="199">
                  <c:v>0.99</c:v>
                </c:pt>
                <c:pt idx="200">
                  <c:v>1</c:v>
                </c:pt>
                <c:pt idx="201">
                  <c:v>1.01</c:v>
                </c:pt>
                <c:pt idx="202">
                  <c:v>1.02</c:v>
                </c:pt>
                <c:pt idx="203">
                  <c:v>1.03</c:v>
                </c:pt>
                <c:pt idx="204">
                  <c:v>1.04</c:v>
                </c:pt>
                <c:pt idx="205">
                  <c:v>1.05</c:v>
                </c:pt>
                <c:pt idx="206">
                  <c:v>1.06</c:v>
                </c:pt>
                <c:pt idx="207">
                  <c:v>1.07</c:v>
                </c:pt>
                <c:pt idx="208">
                  <c:v>1.08</c:v>
                </c:pt>
                <c:pt idx="209">
                  <c:v>1.0900000000000001</c:v>
                </c:pt>
                <c:pt idx="210">
                  <c:v>1.1000000000000001</c:v>
                </c:pt>
                <c:pt idx="211">
                  <c:v>1.1100000000000001</c:v>
                </c:pt>
                <c:pt idx="212">
                  <c:v>1.1200000000000001</c:v>
                </c:pt>
                <c:pt idx="213">
                  <c:v>1.1299999999999988</c:v>
                </c:pt>
                <c:pt idx="214">
                  <c:v>1.1399999999999988</c:v>
                </c:pt>
                <c:pt idx="215">
                  <c:v>1.1499999999999988</c:v>
                </c:pt>
                <c:pt idx="216">
                  <c:v>1.1599999999999988</c:v>
                </c:pt>
                <c:pt idx="217">
                  <c:v>1.170000000000001</c:v>
                </c:pt>
                <c:pt idx="218">
                  <c:v>1.180000000000001</c:v>
                </c:pt>
                <c:pt idx="219">
                  <c:v>1.1900000000000011</c:v>
                </c:pt>
                <c:pt idx="220">
                  <c:v>1.2</c:v>
                </c:pt>
                <c:pt idx="221">
                  <c:v>1.21</c:v>
                </c:pt>
                <c:pt idx="222">
                  <c:v>1.22</c:v>
                </c:pt>
                <c:pt idx="223">
                  <c:v>1.23</c:v>
                </c:pt>
                <c:pt idx="224">
                  <c:v>1.24</c:v>
                </c:pt>
                <c:pt idx="225">
                  <c:v>1.25</c:v>
                </c:pt>
                <c:pt idx="226">
                  <c:v>1.26</c:v>
                </c:pt>
                <c:pt idx="227">
                  <c:v>1.27</c:v>
                </c:pt>
                <c:pt idx="228">
                  <c:v>1.28</c:v>
                </c:pt>
                <c:pt idx="229">
                  <c:v>1.29</c:v>
                </c:pt>
                <c:pt idx="230">
                  <c:v>1.3</c:v>
                </c:pt>
                <c:pt idx="231">
                  <c:v>1.31</c:v>
                </c:pt>
                <c:pt idx="232">
                  <c:v>1.32</c:v>
                </c:pt>
                <c:pt idx="233">
                  <c:v>1.33</c:v>
                </c:pt>
                <c:pt idx="234">
                  <c:v>1.34</c:v>
                </c:pt>
                <c:pt idx="235">
                  <c:v>1.35</c:v>
                </c:pt>
              </c:numCache>
            </c:numRef>
          </c:xVal>
          <c:yVal>
            <c:numRef>
              <c:f>[fieldprofiles.xls]fieldprofiles!$B$2:$B$352</c:f>
              <c:numCache>
                <c:formatCode>General</c:formatCode>
                <c:ptCount val="351"/>
                <c:pt idx="71">
                  <c:v>4.0572099999999995</c:v>
                </c:pt>
                <c:pt idx="72">
                  <c:v>4.0301099999999996</c:v>
                </c:pt>
                <c:pt idx="73">
                  <c:v>4.0044099999999965</c:v>
                </c:pt>
                <c:pt idx="74">
                  <c:v>3.9801000000000002</c:v>
                </c:pt>
                <c:pt idx="75">
                  <c:v>3.95716</c:v>
                </c:pt>
                <c:pt idx="76">
                  <c:v>3.9355499999999974</c:v>
                </c:pt>
                <c:pt idx="77">
                  <c:v>3.9152499999999959</c:v>
                </c:pt>
                <c:pt idx="78">
                  <c:v>3.8962399999999975</c:v>
                </c:pt>
                <c:pt idx="79">
                  <c:v>3.8784999999999976</c:v>
                </c:pt>
                <c:pt idx="80">
                  <c:v>3.8620199999999976</c:v>
                </c:pt>
                <c:pt idx="81">
                  <c:v>3.846759999999998</c:v>
                </c:pt>
                <c:pt idx="82">
                  <c:v>3.8327099999999974</c:v>
                </c:pt>
                <c:pt idx="83">
                  <c:v>3.8198499999999957</c:v>
                </c:pt>
                <c:pt idx="84">
                  <c:v>3.8081700000000001</c:v>
                </c:pt>
                <c:pt idx="85">
                  <c:v>3.7976399999999999</c:v>
                </c:pt>
                <c:pt idx="86">
                  <c:v>3.7882600000000002</c:v>
                </c:pt>
                <c:pt idx="87">
                  <c:v>3.7800000000000002</c:v>
                </c:pt>
                <c:pt idx="88">
                  <c:v>3.7728399999999978</c:v>
                </c:pt>
                <c:pt idx="89">
                  <c:v>3.7667799999999998</c:v>
                </c:pt>
                <c:pt idx="90">
                  <c:v>3.7618100000000001</c:v>
                </c:pt>
                <c:pt idx="91">
                  <c:v>3.7578999999999998</c:v>
                </c:pt>
                <c:pt idx="92">
                  <c:v>3.7550399999999997</c:v>
                </c:pt>
                <c:pt idx="93">
                  <c:v>3.7532299999999998</c:v>
                </c:pt>
                <c:pt idx="94">
                  <c:v>3.7524399999999987</c:v>
                </c:pt>
                <c:pt idx="95">
                  <c:v>3.7526799999999976</c:v>
                </c:pt>
                <c:pt idx="96">
                  <c:v>3.7539199999999999</c:v>
                </c:pt>
                <c:pt idx="97">
                  <c:v>3.7561599999999977</c:v>
                </c:pt>
                <c:pt idx="98">
                  <c:v>3.7593899999999998</c:v>
                </c:pt>
                <c:pt idx="99">
                  <c:v>3.7635900000000038</c:v>
                </c:pt>
                <c:pt idx="100">
                  <c:v>3.7687700000000022</c:v>
                </c:pt>
                <c:pt idx="101">
                  <c:v>3.7749000000000001</c:v>
                </c:pt>
                <c:pt idx="102">
                  <c:v>3.7819900000000022</c:v>
                </c:pt>
                <c:pt idx="103">
                  <c:v>3.7900200000000002</c:v>
                </c:pt>
                <c:pt idx="104">
                  <c:v>3.7989799999999998</c:v>
                </c:pt>
                <c:pt idx="105">
                  <c:v>3.8088799999999976</c:v>
                </c:pt>
                <c:pt idx="106">
                  <c:v>3.8196899999999974</c:v>
                </c:pt>
                <c:pt idx="107">
                  <c:v>3.8314199999999974</c:v>
                </c:pt>
                <c:pt idx="108">
                  <c:v>3.8440599999999976</c:v>
                </c:pt>
                <c:pt idx="109">
                  <c:v>3.8575999999999997</c:v>
                </c:pt>
                <c:pt idx="110">
                  <c:v>3.8720399999999975</c:v>
                </c:pt>
                <c:pt idx="111">
                  <c:v>3.8873700000000002</c:v>
                </c:pt>
                <c:pt idx="112">
                  <c:v>3.9035799999999998</c:v>
                </c:pt>
                <c:pt idx="113">
                  <c:v>3.9206799999999977</c:v>
                </c:pt>
                <c:pt idx="114">
                  <c:v>3.9386499999999969</c:v>
                </c:pt>
                <c:pt idx="115">
                  <c:v>3.95749</c:v>
                </c:pt>
                <c:pt idx="116">
                  <c:v>3.9771999999999998</c:v>
                </c:pt>
                <c:pt idx="117">
                  <c:v>3.99776</c:v>
                </c:pt>
                <c:pt idx="118">
                  <c:v>4.01919</c:v>
                </c:pt>
                <c:pt idx="119">
                  <c:v>4.0414700000000003</c:v>
                </c:pt>
                <c:pt idx="120">
                  <c:v>4.064599999999996</c:v>
                </c:pt>
                <c:pt idx="121">
                  <c:v>4.0885699999999998</c:v>
                </c:pt>
                <c:pt idx="122">
                  <c:v>4.1133899999999954</c:v>
                </c:pt>
                <c:pt idx="123">
                  <c:v>4.1390399999999996</c:v>
                </c:pt>
                <c:pt idx="124">
                  <c:v>4.1655299999999951</c:v>
                </c:pt>
                <c:pt idx="125">
                  <c:v>4.1928499999999955</c:v>
                </c:pt>
                <c:pt idx="126">
                  <c:v>4.2210000000000001</c:v>
                </c:pt>
                <c:pt idx="127">
                  <c:v>4.2499700000000002</c:v>
                </c:pt>
                <c:pt idx="128">
                  <c:v>4.2797700000000045</c:v>
                </c:pt>
                <c:pt idx="129">
                  <c:v>4.3103899999999955</c:v>
                </c:pt>
                <c:pt idx="130">
                  <c:v>4.3418200000000002</c:v>
                </c:pt>
                <c:pt idx="131">
                  <c:v>4.3740600000000001</c:v>
                </c:pt>
                <c:pt idx="132">
                  <c:v>4.4071199999999955</c:v>
                </c:pt>
                <c:pt idx="133">
                  <c:v>4.4409799999999997</c:v>
                </c:pt>
                <c:pt idx="134">
                  <c:v>4.4756400000000047</c:v>
                </c:pt>
                <c:pt idx="135">
                  <c:v>4.5111099999999995</c:v>
                </c:pt>
                <c:pt idx="136">
                  <c:v>4.5473699999999999</c:v>
                </c:pt>
                <c:pt idx="137">
                  <c:v>4.5844299999999985</c:v>
                </c:pt>
                <c:pt idx="138">
                  <c:v>4.6222899999999951</c:v>
                </c:pt>
                <c:pt idx="139">
                  <c:v>4.6609299999999951</c:v>
                </c:pt>
                <c:pt idx="140">
                  <c:v>4.7003599999999999</c:v>
                </c:pt>
                <c:pt idx="141">
                  <c:v>4.74057</c:v>
                </c:pt>
                <c:pt idx="142">
                  <c:v>4.7815599999999998</c:v>
                </c:pt>
                <c:pt idx="143">
                  <c:v>4.8233299999999995</c:v>
                </c:pt>
                <c:pt idx="144">
                  <c:v>4.8658799999999953</c:v>
                </c:pt>
                <c:pt idx="145">
                  <c:v>4.9092000000000047</c:v>
                </c:pt>
                <c:pt idx="146">
                  <c:v>4.9532800000000003</c:v>
                </c:pt>
                <c:pt idx="147">
                  <c:v>4.9981299999999997</c:v>
                </c:pt>
                <c:pt idx="148">
                  <c:v>5.0437500000000002</c:v>
                </c:pt>
                <c:pt idx="149">
                  <c:v>5.0901199999999953</c:v>
                </c:pt>
                <c:pt idx="150">
                  <c:v>5.1372499999999999</c:v>
                </c:pt>
                <c:pt idx="151">
                  <c:v>5.1851299999999965</c:v>
                </c:pt>
                <c:pt idx="152">
                  <c:v>5.2337500000000023</c:v>
                </c:pt>
                <c:pt idx="153">
                  <c:v>5.2831299999999999</c:v>
                </c:pt>
                <c:pt idx="154">
                  <c:v>5.3332400000000044</c:v>
                </c:pt>
                <c:pt idx="155">
                  <c:v>5.3840899999999952</c:v>
                </c:pt>
                <c:pt idx="156">
                  <c:v>5.4356800000000014</c:v>
                </c:pt>
                <c:pt idx="157">
                  <c:v>5.4879899999999955</c:v>
                </c:pt>
                <c:pt idx="158">
                  <c:v>5.5410300000000001</c:v>
                </c:pt>
                <c:pt idx="159">
                  <c:v>5.5947999999999976</c:v>
                </c:pt>
                <c:pt idx="160">
                  <c:v>5.6492800000000001</c:v>
                </c:pt>
                <c:pt idx="161">
                  <c:v>5.7044699999999997</c:v>
                </c:pt>
                <c:pt idx="162">
                  <c:v>5.7603799999999996</c:v>
                </c:pt>
                <c:pt idx="163">
                  <c:v>5.8169899999999952</c:v>
                </c:pt>
                <c:pt idx="164">
                  <c:v>5.8742999999999999</c:v>
                </c:pt>
                <c:pt idx="165">
                  <c:v>5.9323100000000002</c:v>
                </c:pt>
                <c:pt idx="166">
                  <c:v>5.9910100000000002</c:v>
                </c:pt>
                <c:pt idx="167">
                  <c:v>6.0503999999999998</c:v>
                </c:pt>
                <c:pt idx="168">
                  <c:v>6.1104699999999985</c:v>
                </c:pt>
                <c:pt idx="169">
                  <c:v>6.1712100000000003</c:v>
                </c:pt>
                <c:pt idx="170">
                  <c:v>6.2326400000000044</c:v>
                </c:pt>
                <c:pt idx="171">
                  <c:v>6.2947299999999995</c:v>
                </c:pt>
                <c:pt idx="172">
                  <c:v>6.3574799999999954</c:v>
                </c:pt>
                <c:pt idx="173">
                  <c:v>6.4208999999999996</c:v>
                </c:pt>
                <c:pt idx="174">
                  <c:v>6.4849600000000001</c:v>
                </c:pt>
                <c:pt idx="175">
                  <c:v>6.5496800000000004</c:v>
                </c:pt>
                <c:pt idx="176">
                  <c:v>6.6150399999999951</c:v>
                </c:pt>
                <c:pt idx="177">
                  <c:v>6.6810400000000003</c:v>
                </c:pt>
                <c:pt idx="178">
                  <c:v>6.7476700000000003</c:v>
                </c:pt>
                <c:pt idx="179">
                  <c:v>6.814929999999995</c:v>
                </c:pt>
                <c:pt idx="180">
                  <c:v>6.8828199999999953</c:v>
                </c:pt>
                <c:pt idx="181">
                  <c:v>6.9513199999999999</c:v>
                </c:pt>
                <c:pt idx="182">
                  <c:v>7.0204299999999975</c:v>
                </c:pt>
                <c:pt idx="183">
                  <c:v>7.0901499999999995</c:v>
                </c:pt>
                <c:pt idx="184">
                  <c:v>7.1604799999999953</c:v>
                </c:pt>
                <c:pt idx="185">
                  <c:v>7.2314000000000034</c:v>
                </c:pt>
                <c:pt idx="186">
                  <c:v>7.3029099999999953</c:v>
                </c:pt>
                <c:pt idx="187">
                  <c:v>7.3750099999999996</c:v>
                </c:pt>
                <c:pt idx="188">
                  <c:v>7.4476899999999997</c:v>
                </c:pt>
                <c:pt idx="189">
                  <c:v>7.5209499999999965</c:v>
                </c:pt>
                <c:pt idx="190">
                  <c:v>7.5947699999999996</c:v>
                </c:pt>
                <c:pt idx="191">
                  <c:v>7.6691699999999985</c:v>
                </c:pt>
                <c:pt idx="192">
                  <c:v>7.7441199999999952</c:v>
                </c:pt>
                <c:pt idx="193">
                  <c:v>7.8196300000000001</c:v>
                </c:pt>
                <c:pt idx="194">
                  <c:v>7.8956900000000001</c:v>
                </c:pt>
                <c:pt idx="195">
                  <c:v>7.9723000000000024</c:v>
                </c:pt>
                <c:pt idx="196">
                  <c:v>8.0494500000000002</c:v>
                </c:pt>
                <c:pt idx="197">
                  <c:v>8.1271299999999993</c:v>
                </c:pt>
                <c:pt idx="198">
                  <c:v>8.205350000000001</c:v>
                </c:pt>
                <c:pt idx="199">
                  <c:v>8.2840899999999991</c:v>
                </c:pt>
                <c:pt idx="200">
                  <c:v>8.3633600000000001</c:v>
                </c:pt>
                <c:pt idx="201">
                  <c:v>8.443150000000001</c:v>
                </c:pt>
                <c:pt idx="202">
                  <c:v>8.52346</c:v>
                </c:pt>
                <c:pt idx="203">
                  <c:v>8.6042699999999996</c:v>
                </c:pt>
                <c:pt idx="204">
                  <c:v>8.6856000000000027</c:v>
                </c:pt>
                <c:pt idx="205">
                  <c:v>8.7674200000000013</c:v>
                </c:pt>
                <c:pt idx="206">
                  <c:v>8.8497500000000002</c:v>
                </c:pt>
                <c:pt idx="207">
                  <c:v>8.9325800000000068</c:v>
                </c:pt>
                <c:pt idx="208">
                  <c:v>9.0159100000000034</c:v>
                </c:pt>
                <c:pt idx="209">
                  <c:v>9.0997200000000014</c:v>
                </c:pt>
                <c:pt idx="210">
                  <c:v>9.1840300000000017</c:v>
                </c:pt>
                <c:pt idx="211">
                  <c:v>9.2688299999999995</c:v>
                </c:pt>
                <c:pt idx="212">
                  <c:v>9.3541100000000004</c:v>
                </c:pt>
                <c:pt idx="213">
                  <c:v>9.4398800000000005</c:v>
                </c:pt>
                <c:pt idx="214">
                  <c:v>9.5261300000000002</c:v>
                </c:pt>
                <c:pt idx="215">
                  <c:v>9.6128600000000013</c:v>
                </c:pt>
                <c:pt idx="216">
                  <c:v>9.7000799999999998</c:v>
                </c:pt>
                <c:pt idx="217">
                  <c:v>9.7877799999999997</c:v>
                </c:pt>
                <c:pt idx="218">
                  <c:v>9.8759600000000027</c:v>
                </c:pt>
                <c:pt idx="219">
                  <c:v>9.96462</c:v>
                </c:pt>
                <c:pt idx="220">
                  <c:v>10.053800000000004</c:v>
                </c:pt>
                <c:pt idx="221">
                  <c:v>10.1434</c:v>
                </c:pt>
                <c:pt idx="222">
                  <c:v>10.233500000000001</c:v>
                </c:pt>
                <c:pt idx="223">
                  <c:v>10.3241</c:v>
                </c:pt>
                <c:pt idx="224">
                  <c:v>10.4152</c:v>
                </c:pt>
                <c:pt idx="225">
                  <c:v>10.5068</c:v>
                </c:pt>
                <c:pt idx="226">
                  <c:v>10.598899999999999</c:v>
                </c:pt>
                <c:pt idx="227">
                  <c:v>10.6915</c:v>
                </c:pt>
                <c:pt idx="228">
                  <c:v>10.784600000000001</c:v>
                </c:pt>
                <c:pt idx="229">
                  <c:v>10.8782</c:v>
                </c:pt>
                <c:pt idx="230">
                  <c:v>10.972300000000002</c:v>
                </c:pt>
                <c:pt idx="231">
                  <c:v>11.067</c:v>
                </c:pt>
                <c:pt idx="232">
                  <c:v>11.1622</c:v>
                </c:pt>
                <c:pt idx="233">
                  <c:v>11.257900000000001</c:v>
                </c:pt>
                <c:pt idx="234">
                  <c:v>11.354100000000004</c:v>
                </c:pt>
                <c:pt idx="235">
                  <c:v>11.451000000000002</c:v>
                </c:pt>
              </c:numCache>
            </c:numRef>
          </c:yVal>
          <c:smooth val="1"/>
        </c:ser>
        <c:ser>
          <c:idx val="1"/>
          <c:order val="1"/>
          <c:tx>
            <c:strRef>
              <c:f>[fieldprofiles.xls]fieldprofiles!$C$1</c:f>
              <c:strCache>
                <c:ptCount val="1"/>
                <c:pt idx="0">
                  <c:v>BF (T)</c:v>
                </c:pt>
              </c:strCache>
            </c:strRef>
          </c:tx>
          <c:marker>
            <c:symbol val="none"/>
          </c:marker>
          <c:xVal>
            <c:numRef>
              <c:f>[fieldprofiles.xls]fieldprofiles!$A$2:$A$352</c:f>
              <c:numCache>
                <c:formatCode>General</c:formatCode>
                <c:ptCount val="351"/>
                <c:pt idx="0">
                  <c:v>-1</c:v>
                </c:pt>
                <c:pt idx="1">
                  <c:v>-0.99</c:v>
                </c:pt>
                <c:pt idx="2">
                  <c:v>-0.98</c:v>
                </c:pt>
                <c:pt idx="3">
                  <c:v>-0.97000000000000053</c:v>
                </c:pt>
                <c:pt idx="4">
                  <c:v>-0.96000000000000052</c:v>
                </c:pt>
                <c:pt idx="5">
                  <c:v>-0.95000000000000051</c:v>
                </c:pt>
                <c:pt idx="6">
                  <c:v>-0.9400000000000005</c:v>
                </c:pt>
                <c:pt idx="7">
                  <c:v>-0.93</c:v>
                </c:pt>
                <c:pt idx="8">
                  <c:v>-0.92</c:v>
                </c:pt>
                <c:pt idx="9">
                  <c:v>-0.91</c:v>
                </c:pt>
                <c:pt idx="10">
                  <c:v>-0.9</c:v>
                </c:pt>
                <c:pt idx="11">
                  <c:v>-0.89</c:v>
                </c:pt>
                <c:pt idx="12">
                  <c:v>-0.88</c:v>
                </c:pt>
                <c:pt idx="13">
                  <c:v>-0.87000000000000055</c:v>
                </c:pt>
                <c:pt idx="14">
                  <c:v>-0.86000000000000054</c:v>
                </c:pt>
                <c:pt idx="15">
                  <c:v>-0.85000000000000053</c:v>
                </c:pt>
                <c:pt idx="16">
                  <c:v>-0.84000000000000052</c:v>
                </c:pt>
                <c:pt idx="17">
                  <c:v>-0.83000000000000052</c:v>
                </c:pt>
                <c:pt idx="18">
                  <c:v>-0.82000000000000051</c:v>
                </c:pt>
                <c:pt idx="19">
                  <c:v>-0.81</c:v>
                </c:pt>
                <c:pt idx="20">
                  <c:v>-0.8</c:v>
                </c:pt>
                <c:pt idx="21">
                  <c:v>-0.79</c:v>
                </c:pt>
                <c:pt idx="22">
                  <c:v>-0.78</c:v>
                </c:pt>
                <c:pt idx="23">
                  <c:v>-0.77000000000000068</c:v>
                </c:pt>
                <c:pt idx="24">
                  <c:v>-0.76000000000000056</c:v>
                </c:pt>
                <c:pt idx="25">
                  <c:v>-0.75000000000000056</c:v>
                </c:pt>
                <c:pt idx="26">
                  <c:v>-0.74000000000000055</c:v>
                </c:pt>
                <c:pt idx="27">
                  <c:v>-0.73000000000000054</c:v>
                </c:pt>
                <c:pt idx="28">
                  <c:v>-0.72000000000000053</c:v>
                </c:pt>
                <c:pt idx="29">
                  <c:v>-0.71000000000000052</c:v>
                </c:pt>
                <c:pt idx="30">
                  <c:v>-0.70000000000000051</c:v>
                </c:pt>
                <c:pt idx="31">
                  <c:v>-0.6900000000000005</c:v>
                </c:pt>
                <c:pt idx="32">
                  <c:v>-0.68</c:v>
                </c:pt>
                <c:pt idx="33">
                  <c:v>-0.67000000000000082</c:v>
                </c:pt>
                <c:pt idx="34">
                  <c:v>-0.66000000000000081</c:v>
                </c:pt>
                <c:pt idx="35">
                  <c:v>-0.6500000000000008</c:v>
                </c:pt>
                <c:pt idx="36">
                  <c:v>-0.64000000000000068</c:v>
                </c:pt>
                <c:pt idx="37">
                  <c:v>-0.63000000000000056</c:v>
                </c:pt>
                <c:pt idx="38">
                  <c:v>-0.62000000000000055</c:v>
                </c:pt>
                <c:pt idx="39">
                  <c:v>-0.61000000000000054</c:v>
                </c:pt>
                <c:pt idx="40">
                  <c:v>-0.60000000000000053</c:v>
                </c:pt>
                <c:pt idx="41">
                  <c:v>-0.59</c:v>
                </c:pt>
                <c:pt idx="42">
                  <c:v>-0.58000000000000007</c:v>
                </c:pt>
                <c:pt idx="43">
                  <c:v>-0.56999999999999995</c:v>
                </c:pt>
                <c:pt idx="44">
                  <c:v>-0.56000000000000005</c:v>
                </c:pt>
                <c:pt idx="45">
                  <c:v>-0.55000000000000004</c:v>
                </c:pt>
                <c:pt idx="46">
                  <c:v>-0.54</c:v>
                </c:pt>
                <c:pt idx="47">
                  <c:v>-0.53</c:v>
                </c:pt>
                <c:pt idx="48">
                  <c:v>-0.52</c:v>
                </c:pt>
                <c:pt idx="49">
                  <c:v>-0.51</c:v>
                </c:pt>
                <c:pt idx="50">
                  <c:v>-0.5</c:v>
                </c:pt>
                <c:pt idx="51">
                  <c:v>-0.49000000000000027</c:v>
                </c:pt>
                <c:pt idx="52">
                  <c:v>-0.48000000000000026</c:v>
                </c:pt>
                <c:pt idx="53">
                  <c:v>-0.47000000000000008</c:v>
                </c:pt>
                <c:pt idx="54">
                  <c:v>-0.46</c:v>
                </c:pt>
                <c:pt idx="55">
                  <c:v>-0.45</c:v>
                </c:pt>
                <c:pt idx="56">
                  <c:v>-0.44</c:v>
                </c:pt>
                <c:pt idx="57">
                  <c:v>-0.43000000000000027</c:v>
                </c:pt>
                <c:pt idx="58">
                  <c:v>-0.42000000000000026</c:v>
                </c:pt>
                <c:pt idx="59">
                  <c:v>-0.41000000000000025</c:v>
                </c:pt>
                <c:pt idx="60">
                  <c:v>-0.4</c:v>
                </c:pt>
                <c:pt idx="61">
                  <c:v>-0.39000000000000035</c:v>
                </c:pt>
                <c:pt idx="62">
                  <c:v>-0.38000000000000034</c:v>
                </c:pt>
                <c:pt idx="63">
                  <c:v>-0.37000000000000027</c:v>
                </c:pt>
                <c:pt idx="64">
                  <c:v>-0.36000000000000026</c:v>
                </c:pt>
                <c:pt idx="65">
                  <c:v>-0.35000000000000026</c:v>
                </c:pt>
                <c:pt idx="66">
                  <c:v>-0.34</c:v>
                </c:pt>
                <c:pt idx="67">
                  <c:v>-0.3300000000000004</c:v>
                </c:pt>
                <c:pt idx="68">
                  <c:v>-0.32000000000000034</c:v>
                </c:pt>
                <c:pt idx="69">
                  <c:v>-0.31000000000000028</c:v>
                </c:pt>
                <c:pt idx="70">
                  <c:v>-0.30000000000000027</c:v>
                </c:pt>
                <c:pt idx="71">
                  <c:v>-0.29000000000000026</c:v>
                </c:pt>
                <c:pt idx="72">
                  <c:v>-0.28000000000000008</c:v>
                </c:pt>
                <c:pt idx="73">
                  <c:v>-0.27</c:v>
                </c:pt>
                <c:pt idx="74">
                  <c:v>-0.26</c:v>
                </c:pt>
                <c:pt idx="75">
                  <c:v>-0.25</c:v>
                </c:pt>
                <c:pt idx="76">
                  <c:v>-0.24000000000000013</c:v>
                </c:pt>
                <c:pt idx="77">
                  <c:v>-0.23</c:v>
                </c:pt>
                <c:pt idx="78">
                  <c:v>-0.22</c:v>
                </c:pt>
                <c:pt idx="79">
                  <c:v>-0.21000000000000013</c:v>
                </c:pt>
                <c:pt idx="80">
                  <c:v>-0.2</c:v>
                </c:pt>
                <c:pt idx="81">
                  <c:v>-0.19</c:v>
                </c:pt>
                <c:pt idx="82">
                  <c:v>-0.18000000000000013</c:v>
                </c:pt>
                <c:pt idx="83">
                  <c:v>-0.17</c:v>
                </c:pt>
                <c:pt idx="84">
                  <c:v>-0.16</c:v>
                </c:pt>
                <c:pt idx="85">
                  <c:v>-0.15000000000000013</c:v>
                </c:pt>
                <c:pt idx="86">
                  <c:v>-0.14000000000000001</c:v>
                </c:pt>
                <c:pt idx="87">
                  <c:v>-0.13</c:v>
                </c:pt>
                <c:pt idx="88">
                  <c:v>-0.12000000000000002</c:v>
                </c:pt>
                <c:pt idx="89">
                  <c:v>-0.11</c:v>
                </c:pt>
                <c:pt idx="90">
                  <c:v>-0.1</c:v>
                </c:pt>
                <c:pt idx="91">
                  <c:v>-9.0000000000000024E-2</c:v>
                </c:pt>
                <c:pt idx="92">
                  <c:v>-8.0000000000000043E-2</c:v>
                </c:pt>
                <c:pt idx="93">
                  <c:v>-7.0000000000000021E-2</c:v>
                </c:pt>
                <c:pt idx="94">
                  <c:v>-6.0000000000000032E-2</c:v>
                </c:pt>
                <c:pt idx="95">
                  <c:v>-0.05</c:v>
                </c:pt>
                <c:pt idx="96">
                  <c:v>-4.0000000000000022E-2</c:v>
                </c:pt>
                <c:pt idx="97">
                  <c:v>-3.0000000000000002E-2</c:v>
                </c:pt>
                <c:pt idx="98">
                  <c:v>-2.0000000000000011E-2</c:v>
                </c:pt>
                <c:pt idx="99">
                  <c:v>-1.0000000000000005E-2</c:v>
                </c:pt>
                <c:pt idx="100" formatCode="0.00E+00">
                  <c:v>-9.0170900000000355E-15</c:v>
                </c:pt>
                <c:pt idx="101">
                  <c:v>1.0000000000000005E-2</c:v>
                </c:pt>
                <c:pt idx="102">
                  <c:v>2.0000000000000011E-2</c:v>
                </c:pt>
                <c:pt idx="103">
                  <c:v>3.0000000000000002E-2</c:v>
                </c:pt>
                <c:pt idx="104">
                  <c:v>4.0000000000000022E-2</c:v>
                </c:pt>
                <c:pt idx="105">
                  <c:v>0.05</c:v>
                </c:pt>
                <c:pt idx="106">
                  <c:v>6.0000000000000032E-2</c:v>
                </c:pt>
                <c:pt idx="107">
                  <c:v>7.0000000000000021E-2</c:v>
                </c:pt>
                <c:pt idx="108">
                  <c:v>8.0000000000000043E-2</c:v>
                </c:pt>
                <c:pt idx="109">
                  <c:v>9.0000000000000024E-2</c:v>
                </c:pt>
                <c:pt idx="110">
                  <c:v>0.1</c:v>
                </c:pt>
                <c:pt idx="111">
                  <c:v>0.11</c:v>
                </c:pt>
                <c:pt idx="112">
                  <c:v>0.12000000000000002</c:v>
                </c:pt>
                <c:pt idx="113">
                  <c:v>0.13</c:v>
                </c:pt>
                <c:pt idx="114">
                  <c:v>0.14000000000000001</c:v>
                </c:pt>
                <c:pt idx="115">
                  <c:v>0.15000000000000013</c:v>
                </c:pt>
                <c:pt idx="116">
                  <c:v>0.16</c:v>
                </c:pt>
                <c:pt idx="117">
                  <c:v>0.17</c:v>
                </c:pt>
                <c:pt idx="118">
                  <c:v>0.18000000000000013</c:v>
                </c:pt>
                <c:pt idx="119">
                  <c:v>0.19</c:v>
                </c:pt>
                <c:pt idx="120">
                  <c:v>0.2</c:v>
                </c:pt>
                <c:pt idx="121">
                  <c:v>0.21000000000000013</c:v>
                </c:pt>
                <c:pt idx="122">
                  <c:v>0.22</c:v>
                </c:pt>
                <c:pt idx="123">
                  <c:v>0.23</c:v>
                </c:pt>
                <c:pt idx="124">
                  <c:v>0.24000000000000013</c:v>
                </c:pt>
                <c:pt idx="125">
                  <c:v>0.25</c:v>
                </c:pt>
                <c:pt idx="126">
                  <c:v>0.26</c:v>
                </c:pt>
                <c:pt idx="127">
                  <c:v>0.27</c:v>
                </c:pt>
                <c:pt idx="128">
                  <c:v>0.28000000000000008</c:v>
                </c:pt>
                <c:pt idx="129">
                  <c:v>0.29000000000000026</c:v>
                </c:pt>
                <c:pt idx="130">
                  <c:v>0.30000000000000027</c:v>
                </c:pt>
                <c:pt idx="131">
                  <c:v>0.31000000000000028</c:v>
                </c:pt>
                <c:pt idx="132">
                  <c:v>0.32000000000000034</c:v>
                </c:pt>
                <c:pt idx="133">
                  <c:v>0.3300000000000004</c:v>
                </c:pt>
                <c:pt idx="134">
                  <c:v>0.34</c:v>
                </c:pt>
                <c:pt idx="135">
                  <c:v>0.35000000000000026</c:v>
                </c:pt>
                <c:pt idx="136">
                  <c:v>0.36000000000000026</c:v>
                </c:pt>
                <c:pt idx="137">
                  <c:v>0.37000000000000027</c:v>
                </c:pt>
                <c:pt idx="138">
                  <c:v>0.38000000000000034</c:v>
                </c:pt>
                <c:pt idx="139">
                  <c:v>0.39000000000000035</c:v>
                </c:pt>
                <c:pt idx="140">
                  <c:v>0.4</c:v>
                </c:pt>
                <c:pt idx="141">
                  <c:v>0.41000000000000025</c:v>
                </c:pt>
                <c:pt idx="142">
                  <c:v>0.42000000000000026</c:v>
                </c:pt>
                <c:pt idx="143">
                  <c:v>0.43000000000000027</c:v>
                </c:pt>
                <c:pt idx="144">
                  <c:v>0.44</c:v>
                </c:pt>
                <c:pt idx="145">
                  <c:v>0.45</c:v>
                </c:pt>
                <c:pt idx="146">
                  <c:v>0.46</c:v>
                </c:pt>
                <c:pt idx="147">
                  <c:v>0.47000000000000008</c:v>
                </c:pt>
                <c:pt idx="148">
                  <c:v>0.48000000000000026</c:v>
                </c:pt>
                <c:pt idx="149">
                  <c:v>0.49000000000000027</c:v>
                </c:pt>
                <c:pt idx="150">
                  <c:v>0.5</c:v>
                </c:pt>
                <c:pt idx="151">
                  <c:v>0.51</c:v>
                </c:pt>
                <c:pt idx="152">
                  <c:v>0.52</c:v>
                </c:pt>
                <c:pt idx="153">
                  <c:v>0.53</c:v>
                </c:pt>
                <c:pt idx="154">
                  <c:v>0.54</c:v>
                </c:pt>
                <c:pt idx="155">
                  <c:v>0.55000000000000004</c:v>
                </c:pt>
                <c:pt idx="156">
                  <c:v>0.56000000000000005</c:v>
                </c:pt>
                <c:pt idx="157">
                  <c:v>0.56999999999999995</c:v>
                </c:pt>
                <c:pt idx="158">
                  <c:v>0.58000000000000007</c:v>
                </c:pt>
                <c:pt idx="159">
                  <c:v>0.59</c:v>
                </c:pt>
                <c:pt idx="160">
                  <c:v>0.60000000000000053</c:v>
                </c:pt>
                <c:pt idx="161">
                  <c:v>0.61000000000000054</c:v>
                </c:pt>
                <c:pt idx="162">
                  <c:v>0.62000000000000055</c:v>
                </c:pt>
                <c:pt idx="163">
                  <c:v>0.63000000000000056</c:v>
                </c:pt>
                <c:pt idx="164">
                  <c:v>0.64000000000000068</c:v>
                </c:pt>
                <c:pt idx="165">
                  <c:v>0.6500000000000008</c:v>
                </c:pt>
                <c:pt idx="166">
                  <c:v>0.66000000000000081</c:v>
                </c:pt>
                <c:pt idx="167">
                  <c:v>0.67000000000000082</c:v>
                </c:pt>
                <c:pt idx="168">
                  <c:v>0.68</c:v>
                </c:pt>
                <c:pt idx="169">
                  <c:v>0.6900000000000005</c:v>
                </c:pt>
                <c:pt idx="170">
                  <c:v>0.70000000000000051</c:v>
                </c:pt>
                <c:pt idx="171">
                  <c:v>0.71000000000000052</c:v>
                </c:pt>
                <c:pt idx="172">
                  <c:v>0.72000000000000053</c:v>
                </c:pt>
                <c:pt idx="173">
                  <c:v>0.73000000000000054</c:v>
                </c:pt>
                <c:pt idx="174">
                  <c:v>0.74000000000000055</c:v>
                </c:pt>
                <c:pt idx="175">
                  <c:v>0.75000000000000056</c:v>
                </c:pt>
                <c:pt idx="176">
                  <c:v>0.76000000000000056</c:v>
                </c:pt>
                <c:pt idx="177">
                  <c:v>0.77000000000000068</c:v>
                </c:pt>
                <c:pt idx="178">
                  <c:v>0.78</c:v>
                </c:pt>
                <c:pt idx="179">
                  <c:v>0.79</c:v>
                </c:pt>
                <c:pt idx="180">
                  <c:v>0.8</c:v>
                </c:pt>
                <c:pt idx="181">
                  <c:v>0.81</c:v>
                </c:pt>
                <c:pt idx="182">
                  <c:v>0.82000000000000051</c:v>
                </c:pt>
                <c:pt idx="183">
                  <c:v>0.83000000000000052</c:v>
                </c:pt>
                <c:pt idx="184">
                  <c:v>0.84000000000000052</c:v>
                </c:pt>
                <c:pt idx="185">
                  <c:v>0.85000000000000053</c:v>
                </c:pt>
                <c:pt idx="186">
                  <c:v>0.86000000000000054</c:v>
                </c:pt>
                <c:pt idx="187">
                  <c:v>0.87000000000000055</c:v>
                </c:pt>
                <c:pt idx="188">
                  <c:v>0.88</c:v>
                </c:pt>
                <c:pt idx="189">
                  <c:v>0.89</c:v>
                </c:pt>
                <c:pt idx="190">
                  <c:v>0.9</c:v>
                </c:pt>
                <c:pt idx="191">
                  <c:v>0.91</c:v>
                </c:pt>
                <c:pt idx="192">
                  <c:v>0.92</c:v>
                </c:pt>
                <c:pt idx="193">
                  <c:v>0.93</c:v>
                </c:pt>
                <c:pt idx="194">
                  <c:v>0.9400000000000005</c:v>
                </c:pt>
                <c:pt idx="195">
                  <c:v>0.95000000000000051</c:v>
                </c:pt>
                <c:pt idx="196">
                  <c:v>0.96000000000000052</c:v>
                </c:pt>
                <c:pt idx="197">
                  <c:v>0.97000000000000053</c:v>
                </c:pt>
                <c:pt idx="198">
                  <c:v>0.98</c:v>
                </c:pt>
                <c:pt idx="199">
                  <c:v>0.99</c:v>
                </c:pt>
                <c:pt idx="200">
                  <c:v>1</c:v>
                </c:pt>
                <c:pt idx="201">
                  <c:v>1.01</c:v>
                </c:pt>
                <c:pt idx="202">
                  <c:v>1.02</c:v>
                </c:pt>
                <c:pt idx="203">
                  <c:v>1.03</c:v>
                </c:pt>
                <c:pt idx="204">
                  <c:v>1.04</c:v>
                </c:pt>
                <c:pt idx="205">
                  <c:v>1.05</c:v>
                </c:pt>
                <c:pt idx="206">
                  <c:v>1.06</c:v>
                </c:pt>
                <c:pt idx="207">
                  <c:v>1.07</c:v>
                </c:pt>
                <c:pt idx="208">
                  <c:v>1.08</c:v>
                </c:pt>
                <c:pt idx="209">
                  <c:v>1.0900000000000001</c:v>
                </c:pt>
                <c:pt idx="210">
                  <c:v>1.1000000000000001</c:v>
                </c:pt>
                <c:pt idx="211">
                  <c:v>1.1100000000000001</c:v>
                </c:pt>
                <c:pt idx="212">
                  <c:v>1.1200000000000001</c:v>
                </c:pt>
                <c:pt idx="213">
                  <c:v>1.1299999999999988</c:v>
                </c:pt>
                <c:pt idx="214">
                  <c:v>1.1399999999999988</c:v>
                </c:pt>
                <c:pt idx="215">
                  <c:v>1.1499999999999988</c:v>
                </c:pt>
                <c:pt idx="216">
                  <c:v>1.1599999999999988</c:v>
                </c:pt>
                <c:pt idx="217">
                  <c:v>1.170000000000001</c:v>
                </c:pt>
                <c:pt idx="218">
                  <c:v>1.180000000000001</c:v>
                </c:pt>
                <c:pt idx="219">
                  <c:v>1.1900000000000011</c:v>
                </c:pt>
                <c:pt idx="220">
                  <c:v>1.2</c:v>
                </c:pt>
                <c:pt idx="221">
                  <c:v>1.21</c:v>
                </c:pt>
                <c:pt idx="222">
                  <c:v>1.22</c:v>
                </c:pt>
                <c:pt idx="223">
                  <c:v>1.23</c:v>
                </c:pt>
                <c:pt idx="224">
                  <c:v>1.24</c:v>
                </c:pt>
                <c:pt idx="225">
                  <c:v>1.25</c:v>
                </c:pt>
                <c:pt idx="226">
                  <c:v>1.26</c:v>
                </c:pt>
                <c:pt idx="227">
                  <c:v>1.27</c:v>
                </c:pt>
                <c:pt idx="228">
                  <c:v>1.28</c:v>
                </c:pt>
                <c:pt idx="229">
                  <c:v>1.29</c:v>
                </c:pt>
                <c:pt idx="230">
                  <c:v>1.3</c:v>
                </c:pt>
                <c:pt idx="231">
                  <c:v>1.31</c:v>
                </c:pt>
                <c:pt idx="232">
                  <c:v>1.32</c:v>
                </c:pt>
                <c:pt idx="233">
                  <c:v>1.33</c:v>
                </c:pt>
                <c:pt idx="234">
                  <c:v>1.34</c:v>
                </c:pt>
                <c:pt idx="235">
                  <c:v>1.35</c:v>
                </c:pt>
              </c:numCache>
            </c:numRef>
          </c:xVal>
          <c:yVal>
            <c:numRef>
              <c:f>[fieldprofiles.xls]fieldprofiles!$C$2:$C$352</c:f>
              <c:numCache>
                <c:formatCode>General</c:formatCode>
                <c:ptCount val="351"/>
                <c:pt idx="7">
                  <c:v>-2.13428</c:v>
                </c:pt>
                <c:pt idx="8">
                  <c:v>-2.0823200000000002</c:v>
                </c:pt>
                <c:pt idx="9">
                  <c:v>-2.0322699999999969</c:v>
                </c:pt>
                <c:pt idx="10">
                  <c:v>-1.9840400000000011</c:v>
                </c:pt>
                <c:pt idx="11">
                  <c:v>-1.9375800000000001</c:v>
                </c:pt>
                <c:pt idx="12">
                  <c:v>-1.89283</c:v>
                </c:pt>
                <c:pt idx="13">
                  <c:v>-1.8497199999999998</c:v>
                </c:pt>
                <c:pt idx="14">
                  <c:v>-1.8082100000000001</c:v>
                </c:pt>
                <c:pt idx="15">
                  <c:v>-1.76823</c:v>
                </c:pt>
                <c:pt idx="16">
                  <c:v>-1.7297399999999989</c:v>
                </c:pt>
                <c:pt idx="17">
                  <c:v>-1.6927000000000001</c:v>
                </c:pt>
                <c:pt idx="18">
                  <c:v>-1.6570499999999999</c:v>
                </c:pt>
                <c:pt idx="19">
                  <c:v>-1.62277</c:v>
                </c:pt>
                <c:pt idx="20">
                  <c:v>-1.589799999999999</c:v>
                </c:pt>
                <c:pt idx="21">
                  <c:v>-1.5581199999999999</c:v>
                </c:pt>
                <c:pt idx="22">
                  <c:v>-1.5276899999999998</c:v>
                </c:pt>
                <c:pt idx="23">
                  <c:v>-1.49847</c:v>
                </c:pt>
                <c:pt idx="24">
                  <c:v>-1.47044</c:v>
                </c:pt>
                <c:pt idx="25">
                  <c:v>-1.4435699999999987</c:v>
                </c:pt>
                <c:pt idx="26">
                  <c:v>-1.4178299999999975</c:v>
                </c:pt>
                <c:pt idx="27">
                  <c:v>-1.3932</c:v>
                </c:pt>
                <c:pt idx="28">
                  <c:v>-1.36965</c:v>
                </c:pt>
                <c:pt idx="29">
                  <c:v>-1.34718</c:v>
                </c:pt>
                <c:pt idx="30">
                  <c:v>-1.32575</c:v>
                </c:pt>
                <c:pt idx="31">
                  <c:v>-1.3053399999999988</c:v>
                </c:pt>
                <c:pt idx="32">
                  <c:v>-1.2859499999999988</c:v>
                </c:pt>
                <c:pt idx="33">
                  <c:v>-1.2675599999999998</c:v>
                </c:pt>
                <c:pt idx="34">
                  <c:v>-1.2501599999999999</c:v>
                </c:pt>
                <c:pt idx="35">
                  <c:v>-1.2337199999999988</c:v>
                </c:pt>
                <c:pt idx="36">
                  <c:v>-1.2182500000000001</c:v>
                </c:pt>
                <c:pt idx="37">
                  <c:v>-1.203729999999998</c:v>
                </c:pt>
                <c:pt idx="38">
                  <c:v>-1.1901500000000012</c:v>
                </c:pt>
                <c:pt idx="39">
                  <c:v>-1.1775100000000001</c:v>
                </c:pt>
                <c:pt idx="40">
                  <c:v>-1.1657999999999988</c:v>
                </c:pt>
                <c:pt idx="41">
                  <c:v>-1.155</c:v>
                </c:pt>
                <c:pt idx="42">
                  <c:v>-1.14513</c:v>
                </c:pt>
                <c:pt idx="43">
                  <c:v>-1.1361600000000001</c:v>
                </c:pt>
                <c:pt idx="44">
                  <c:v>-1.1281099999999999</c:v>
                </c:pt>
                <c:pt idx="45">
                  <c:v>-1.1209499999999999</c:v>
                </c:pt>
                <c:pt idx="46">
                  <c:v>-1.1147</c:v>
                </c:pt>
                <c:pt idx="47">
                  <c:v>-1.1093500000000001</c:v>
                </c:pt>
                <c:pt idx="48">
                  <c:v>-1.1049</c:v>
                </c:pt>
                <c:pt idx="49">
                  <c:v>-1.10134</c:v>
                </c:pt>
                <c:pt idx="50">
                  <c:v>-1.0986800000000001</c:v>
                </c:pt>
                <c:pt idx="51">
                  <c:v>-1.0969100000000001</c:v>
                </c:pt>
                <c:pt idx="52">
                  <c:v>-1.0960399999999999</c:v>
                </c:pt>
                <c:pt idx="53">
                  <c:v>-1.09606</c:v>
                </c:pt>
                <c:pt idx="54">
                  <c:v>-1.09697</c:v>
                </c:pt>
                <c:pt idx="55">
                  <c:v>-1.0987800000000001</c:v>
                </c:pt>
                <c:pt idx="56">
                  <c:v>-1.1014899999999999</c:v>
                </c:pt>
                <c:pt idx="57">
                  <c:v>-1.1050899999999999</c:v>
                </c:pt>
                <c:pt idx="58">
                  <c:v>-1.1095899999999999</c:v>
                </c:pt>
                <c:pt idx="59">
                  <c:v>-1.1149800000000001</c:v>
                </c:pt>
                <c:pt idx="60">
                  <c:v>-1.12127</c:v>
                </c:pt>
                <c:pt idx="61">
                  <c:v>-1.12846</c:v>
                </c:pt>
                <c:pt idx="62">
                  <c:v>-1.1365499999999999</c:v>
                </c:pt>
                <c:pt idx="63">
                  <c:v>-1.14554</c:v>
                </c:pt>
                <c:pt idx="64">
                  <c:v>-1.1554199999999999</c:v>
                </c:pt>
                <c:pt idx="65">
                  <c:v>-1.1662100000000011</c:v>
                </c:pt>
                <c:pt idx="66">
                  <c:v>-1.1778999999999988</c:v>
                </c:pt>
                <c:pt idx="67">
                  <c:v>-1.1904800000000011</c:v>
                </c:pt>
                <c:pt idx="68">
                  <c:v>-1.2039699999999982</c:v>
                </c:pt>
                <c:pt idx="69">
                  <c:v>-1.21835</c:v>
                </c:pt>
                <c:pt idx="70">
                  <c:v>-1.2336299999999985</c:v>
                </c:pt>
                <c:pt idx="71">
                  <c:v>-1.249809999999999</c:v>
                </c:pt>
                <c:pt idx="72">
                  <c:v>-1.2668899999999998</c:v>
                </c:pt>
                <c:pt idx="73">
                  <c:v>-1.2848599999999999</c:v>
                </c:pt>
                <c:pt idx="74">
                  <c:v>-1.3037299999999989</c:v>
                </c:pt>
                <c:pt idx="75">
                  <c:v>-1.3234899999999998</c:v>
                </c:pt>
                <c:pt idx="76">
                  <c:v>-1.34413</c:v>
                </c:pt>
                <c:pt idx="77">
                  <c:v>-1.3656699999999988</c:v>
                </c:pt>
                <c:pt idx="78">
                  <c:v>-1.38809</c:v>
                </c:pt>
                <c:pt idx="79">
                  <c:v>-1.4113899999999988</c:v>
                </c:pt>
                <c:pt idx="80">
                  <c:v>-1.4355699999999985</c:v>
                </c:pt>
                <c:pt idx="81">
                  <c:v>-1.460629999999999</c:v>
                </c:pt>
                <c:pt idx="82">
                  <c:v>-1.48655</c:v>
                </c:pt>
                <c:pt idx="83">
                  <c:v>-1.51335</c:v>
                </c:pt>
                <c:pt idx="84">
                  <c:v>-1.54101</c:v>
                </c:pt>
                <c:pt idx="85">
                  <c:v>-1.569529999999999</c:v>
                </c:pt>
                <c:pt idx="86">
                  <c:v>-1.5989100000000001</c:v>
                </c:pt>
                <c:pt idx="87">
                  <c:v>-1.62913</c:v>
                </c:pt>
                <c:pt idx="88">
                  <c:v>-1.6601999999999999</c:v>
                </c:pt>
                <c:pt idx="89">
                  <c:v>-1.6921200000000001</c:v>
                </c:pt>
                <c:pt idx="90">
                  <c:v>-1.7248599999999998</c:v>
                </c:pt>
                <c:pt idx="91">
                  <c:v>-1.75844</c:v>
                </c:pt>
                <c:pt idx="92">
                  <c:v>-1.79284</c:v>
                </c:pt>
                <c:pt idx="93">
                  <c:v>-1.8280700000000001</c:v>
                </c:pt>
                <c:pt idx="94">
                  <c:v>-1.8641000000000001</c:v>
                </c:pt>
                <c:pt idx="95">
                  <c:v>-1.9009499999999999</c:v>
                </c:pt>
                <c:pt idx="96">
                  <c:v>-1.93859</c:v>
                </c:pt>
                <c:pt idx="97">
                  <c:v>-1.9770399999999999</c:v>
                </c:pt>
                <c:pt idx="98">
                  <c:v>-2.0162699999999969</c:v>
                </c:pt>
                <c:pt idx="99">
                  <c:v>-2.056289999999998</c:v>
                </c:pt>
                <c:pt idx="100">
                  <c:v>-2.0971000000000002</c:v>
                </c:pt>
                <c:pt idx="101">
                  <c:v>-2.1386799999999977</c:v>
                </c:pt>
                <c:pt idx="102">
                  <c:v>-2.1810200000000002</c:v>
                </c:pt>
                <c:pt idx="103">
                  <c:v>-2.2241400000000002</c:v>
                </c:pt>
                <c:pt idx="104">
                  <c:v>-2.2680199999999999</c:v>
                </c:pt>
                <c:pt idx="105">
                  <c:v>-2.3126499999999952</c:v>
                </c:pt>
                <c:pt idx="106">
                  <c:v>-2.3580399999999977</c:v>
                </c:pt>
                <c:pt idx="107">
                  <c:v>-2.4041800000000002</c:v>
                </c:pt>
                <c:pt idx="108">
                  <c:v>-2.4510699999999974</c:v>
                </c:pt>
                <c:pt idx="109">
                  <c:v>-2.4986999999999977</c:v>
                </c:pt>
                <c:pt idx="110">
                  <c:v>-2.5470799999999998</c:v>
                </c:pt>
                <c:pt idx="111">
                  <c:v>-2.5961999999999987</c:v>
                </c:pt>
                <c:pt idx="112">
                  <c:v>-2.6460599999999976</c:v>
                </c:pt>
                <c:pt idx="113">
                  <c:v>-2.6966699999999975</c:v>
                </c:pt>
                <c:pt idx="114">
                  <c:v>-2.7480199999999999</c:v>
                </c:pt>
                <c:pt idx="115">
                  <c:v>-2.8001100000000001</c:v>
                </c:pt>
                <c:pt idx="116">
                  <c:v>-2.8529499999999959</c:v>
                </c:pt>
                <c:pt idx="117">
                  <c:v>-2.906549999999998</c:v>
                </c:pt>
                <c:pt idx="118">
                  <c:v>-2.9609000000000001</c:v>
                </c:pt>
                <c:pt idx="119">
                  <c:v>-3.0160099999999974</c:v>
                </c:pt>
                <c:pt idx="120">
                  <c:v>-3.0718999999999976</c:v>
                </c:pt>
                <c:pt idx="121">
                  <c:v>-3.1285599999999998</c:v>
                </c:pt>
                <c:pt idx="122">
                  <c:v>-3.18601</c:v>
                </c:pt>
                <c:pt idx="123">
                  <c:v>-3.2442500000000001</c:v>
                </c:pt>
                <c:pt idx="124">
                  <c:v>-3.3033100000000002</c:v>
                </c:pt>
                <c:pt idx="125">
                  <c:v>-3.3631899999999999</c:v>
                </c:pt>
                <c:pt idx="126">
                  <c:v>-3.4239099999999998</c:v>
                </c:pt>
                <c:pt idx="127">
                  <c:v>-3.48549</c:v>
                </c:pt>
                <c:pt idx="128">
                  <c:v>-3.5479400000000001</c:v>
                </c:pt>
                <c:pt idx="129">
                  <c:v>-3.6112899999999977</c:v>
                </c:pt>
                <c:pt idx="130">
                  <c:v>-3.6755599999999977</c:v>
                </c:pt>
                <c:pt idx="131">
                  <c:v>-3.7407699999999999</c:v>
                </c:pt>
                <c:pt idx="132">
                  <c:v>-3.8069599999999975</c:v>
                </c:pt>
                <c:pt idx="133">
                  <c:v>-3.8741399999999997</c:v>
                </c:pt>
                <c:pt idx="134">
                  <c:v>-3.9423499999999976</c:v>
                </c:pt>
                <c:pt idx="135">
                  <c:v>-4.0116199999999997</c:v>
                </c:pt>
                <c:pt idx="136">
                  <c:v>-4.0819900000000002</c:v>
                </c:pt>
                <c:pt idx="137">
                  <c:v>-4.1534999999999975</c:v>
                </c:pt>
                <c:pt idx="138">
                  <c:v>-4.2261899999999955</c:v>
                </c:pt>
                <c:pt idx="139">
                  <c:v>-4.3000999999999996</c:v>
                </c:pt>
                <c:pt idx="140">
                  <c:v>-4.3752899999999997</c:v>
                </c:pt>
                <c:pt idx="141">
                  <c:v>-4.4517800000000003</c:v>
                </c:pt>
                <c:pt idx="142">
                  <c:v>-4.5296500000000002</c:v>
                </c:pt>
                <c:pt idx="143">
                  <c:v>-4.6089499999999965</c:v>
                </c:pt>
                <c:pt idx="144">
                  <c:v>-4.68973</c:v>
                </c:pt>
                <c:pt idx="145">
                  <c:v>-4.7720599999999997</c:v>
                </c:pt>
                <c:pt idx="146">
                  <c:v>-4.8559999999999954</c:v>
                </c:pt>
                <c:pt idx="147">
                  <c:v>-4.9416300000000044</c:v>
                </c:pt>
                <c:pt idx="148">
                  <c:v>-5.0290099999999995</c:v>
                </c:pt>
                <c:pt idx="149">
                  <c:v>-5.11822</c:v>
                </c:pt>
                <c:pt idx="150">
                  <c:v>-5.2093500000000024</c:v>
                </c:pt>
                <c:pt idx="151">
                  <c:v>-5.3024699999999996</c:v>
                </c:pt>
                <c:pt idx="152">
                  <c:v>-5.3976799999999985</c:v>
                </c:pt>
                <c:pt idx="153">
                  <c:v>-5.4950700000000001</c:v>
                </c:pt>
                <c:pt idx="154">
                  <c:v>-5.5947399999999954</c:v>
                </c:pt>
                <c:pt idx="155">
                  <c:v>-5.69679</c:v>
                </c:pt>
                <c:pt idx="156">
                  <c:v>-5.8013199999999996</c:v>
                </c:pt>
                <c:pt idx="157">
                  <c:v>-5.9084500000000002</c:v>
                </c:pt>
                <c:pt idx="158">
                  <c:v>-6.0182900000000004</c:v>
                </c:pt>
                <c:pt idx="159">
                  <c:v>-6.13096</c:v>
                </c:pt>
                <c:pt idx="160">
                  <c:v>-6.2465999999999999</c:v>
                </c:pt>
                <c:pt idx="161">
                  <c:v>-6.3653299999999975</c:v>
                </c:pt>
                <c:pt idx="162">
                  <c:v>-6.4872800000000002</c:v>
                </c:pt>
              </c:numCache>
            </c:numRef>
          </c:yVal>
          <c:smooth val="1"/>
        </c:ser>
        <c:axId val="68483712"/>
        <c:axId val="68583808"/>
      </c:scatterChart>
      <c:valAx>
        <c:axId val="68483712"/>
        <c:scaling>
          <c:orientation val="minMax"/>
          <c:min val="-1"/>
        </c:scaling>
        <c:axPos val="b"/>
        <c:majorGridlines>
          <c:spPr>
            <a:ln>
              <a:solidFill>
                <a:schemeClr val="accent5">
                  <a:lumMod val="40000"/>
                  <a:lumOff val="60000"/>
                </a:schemeClr>
              </a:solidFill>
            </a:ln>
          </c:spPr>
        </c:majorGridlines>
        <c:numFmt formatCode="General" sourceLinked="1"/>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68583808"/>
        <c:crosses val="autoZero"/>
        <c:crossBetween val="midCat"/>
      </c:valAx>
      <c:valAx>
        <c:axId val="68583808"/>
        <c:scaling>
          <c:orientation val="minMax"/>
          <c:max val="12"/>
        </c:scaling>
        <c:axPos val="l"/>
        <c:majorGridlines>
          <c:spPr>
            <a:ln>
              <a:solidFill>
                <a:schemeClr val="accent5">
                  <a:lumMod val="40000"/>
                  <a:lumOff val="60000"/>
                </a:schemeClr>
              </a:solidFill>
            </a:ln>
          </c:spPr>
        </c:majorGridlines>
        <c:numFmt formatCode="General" sourceLinked="1"/>
        <c:tickLblPos val="nextTo"/>
        <c:crossAx val="68483712"/>
        <c:crosses val="autoZero"/>
        <c:crossBetween val="midCat"/>
      </c:valAx>
    </c:plotArea>
    <c:legend>
      <c:legendPos val="r"/>
      <c:layout>
        <c:manualLayout>
          <c:xMode val="edge"/>
          <c:yMode val="edge"/>
          <c:x val="0.60337489063867156"/>
          <c:y val="0.35609762321376492"/>
          <c:w val="0.15218066491688537"/>
          <c:h val="0.16743438320209997"/>
        </c:manualLayout>
      </c:layout>
      <c:spPr>
        <a:solidFill>
          <a:schemeClr val="bg1"/>
        </a:solidFill>
      </c:spPr>
    </c:legend>
    <c:plotVisOnly val="1"/>
    <c:dispBlanksAs val="gap"/>
  </c:chart>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GB"/>
  <c:chart>
    <c:plotArea>
      <c:layout/>
      <c:scatterChart>
        <c:scatterStyle val="smoothMarker"/>
        <c:ser>
          <c:idx val="2"/>
          <c:order val="2"/>
          <c:tx>
            <c:strRef>
              <c:f>optics!$S$1</c:f>
              <c:strCache>
                <c:ptCount val="1"/>
                <c:pt idx="0">
                  <c:v>phix °</c:v>
                </c:pt>
              </c:strCache>
            </c:strRef>
          </c:tx>
          <c:spPr>
            <a:ln>
              <a:solidFill>
                <a:srgbClr val="00B050"/>
              </a:solidFill>
            </a:ln>
          </c:spPr>
          <c:marker>
            <c:symbol val="none"/>
          </c:marker>
          <c:xVal>
            <c:numRef>
              <c:f>optics!$A$2:$A$33</c:f>
              <c:numCache>
                <c:formatCode>General</c:formatCode>
                <c:ptCount val="32"/>
                <c:pt idx="0">
                  <c:v>12000</c:v>
                </c:pt>
                <c:pt idx="1">
                  <c:v>11428.6</c:v>
                </c:pt>
                <c:pt idx="2">
                  <c:v>10884.4</c:v>
                </c:pt>
                <c:pt idx="3">
                  <c:v>10366.1</c:v>
                </c:pt>
                <c:pt idx="4">
                  <c:v>9872.43</c:v>
                </c:pt>
                <c:pt idx="5">
                  <c:v>9402.31</c:v>
                </c:pt>
                <c:pt idx="6">
                  <c:v>8954.58</c:v>
                </c:pt>
                <c:pt idx="7">
                  <c:v>8528.18</c:v>
                </c:pt>
                <c:pt idx="8">
                  <c:v>8122.07</c:v>
                </c:pt>
                <c:pt idx="9">
                  <c:v>7735.31</c:v>
                </c:pt>
                <c:pt idx="10">
                  <c:v>7366.96</c:v>
                </c:pt>
                <c:pt idx="11">
                  <c:v>7016.1500000000024</c:v>
                </c:pt>
                <c:pt idx="12">
                  <c:v>6682.05</c:v>
                </c:pt>
                <c:pt idx="13">
                  <c:v>6363.8600000000024</c:v>
                </c:pt>
                <c:pt idx="14">
                  <c:v>6060.8200000000024</c:v>
                </c:pt>
                <c:pt idx="15">
                  <c:v>5772.21</c:v>
                </c:pt>
                <c:pt idx="16">
                  <c:v>5497.34</c:v>
                </c:pt>
                <c:pt idx="17">
                  <c:v>5235.5600000000004</c:v>
                </c:pt>
                <c:pt idx="18">
                  <c:v>4986.25</c:v>
                </c:pt>
                <c:pt idx="19">
                  <c:v>4748.8100000000004</c:v>
                </c:pt>
                <c:pt idx="20">
                  <c:v>4522.67</c:v>
                </c:pt>
                <c:pt idx="21">
                  <c:v>4307.3100000000004</c:v>
                </c:pt>
                <c:pt idx="22">
                  <c:v>4102.2</c:v>
                </c:pt>
                <c:pt idx="23">
                  <c:v>3906.86</c:v>
                </c:pt>
                <c:pt idx="24">
                  <c:v>3720.8100000000018</c:v>
                </c:pt>
                <c:pt idx="25">
                  <c:v>3543.63</c:v>
                </c:pt>
                <c:pt idx="26">
                  <c:v>3501.4500000000012</c:v>
                </c:pt>
                <c:pt idx="27">
                  <c:v>3480.3500000000017</c:v>
                </c:pt>
                <c:pt idx="28">
                  <c:v>3469.8100000000018</c:v>
                </c:pt>
                <c:pt idx="29">
                  <c:v>3464.53</c:v>
                </c:pt>
                <c:pt idx="30">
                  <c:v>3463.88</c:v>
                </c:pt>
                <c:pt idx="31">
                  <c:v>3463.55</c:v>
                </c:pt>
              </c:numCache>
            </c:numRef>
          </c:xVal>
          <c:yVal>
            <c:numRef>
              <c:f>optics!$S$2:$S$33</c:f>
              <c:numCache>
                <c:formatCode>General</c:formatCode>
                <c:ptCount val="32"/>
                <c:pt idx="0">
                  <c:v>158.54487036403538</c:v>
                </c:pt>
                <c:pt idx="1">
                  <c:v>156.88615754713189</c:v>
                </c:pt>
                <c:pt idx="2">
                  <c:v>157.09586010014951</c:v>
                </c:pt>
                <c:pt idx="3">
                  <c:v>157.89857397112792</c:v>
                </c:pt>
                <c:pt idx="4">
                  <c:v>158.53398416592788</c:v>
                </c:pt>
                <c:pt idx="5">
                  <c:v>158.44001908752665</c:v>
                </c:pt>
                <c:pt idx="6">
                  <c:v>157.24024546452247</c:v>
                </c:pt>
                <c:pt idx="7">
                  <c:v>154.79715342608478</c:v>
                </c:pt>
                <c:pt idx="8">
                  <c:v>151.17949790762881</c:v>
                </c:pt>
                <c:pt idx="9">
                  <c:v>146.54484230281554</c:v>
                </c:pt>
                <c:pt idx="10">
                  <c:v>141.04043676499381</c:v>
                </c:pt>
                <c:pt idx="11">
                  <c:v>134.76311116154017</c:v>
                </c:pt>
                <c:pt idx="12">
                  <c:v>127.7552643692954</c:v>
                </c:pt>
                <c:pt idx="13">
                  <c:v>120.00257244338015</c:v>
                </c:pt>
                <c:pt idx="14">
                  <c:v>111.43685340617432</c:v>
                </c:pt>
                <c:pt idx="15">
                  <c:v>101.91715964007585</c:v>
                </c:pt>
                <c:pt idx="16">
                  <c:v>91.200557039948791</c:v>
                </c:pt>
                <c:pt idx="17">
                  <c:v>78.878526697865283</c:v>
                </c:pt>
                <c:pt idx="18">
                  <c:v>64.313366587844641</c:v>
                </c:pt>
                <c:pt idx="19">
                  <c:v>47.964588861581738</c:v>
                </c:pt>
                <c:pt idx="20">
                  <c:v>48.075742673837105</c:v>
                </c:pt>
                <c:pt idx="21">
                  <c:v>67.484115026098621</c:v>
                </c:pt>
                <c:pt idx="22">
                  <c:v>86.629499750395084</c:v>
                </c:pt>
                <c:pt idx="23">
                  <c:v>105.11254526352025</c:v>
                </c:pt>
                <c:pt idx="24">
                  <c:v>124.71285847715058</c:v>
                </c:pt>
                <c:pt idx="25">
                  <c:v>149.95394118384391</c:v>
                </c:pt>
                <c:pt idx="26">
                  <c:v>159.42607945294679</c:v>
                </c:pt>
                <c:pt idx="27">
                  <c:v>166.28896792302379</c:v>
                </c:pt>
                <c:pt idx="28">
                  <c:v>171.54814752452961</c:v>
                </c:pt>
                <c:pt idx="29">
                  <c:v>176.33864764961845</c:v>
                </c:pt>
                <c:pt idx="30">
                  <c:v>177.51321112963655</c:v>
                </c:pt>
                <c:pt idx="31">
                  <c:v>178.39843092311384</c:v>
                </c:pt>
              </c:numCache>
            </c:numRef>
          </c:yVal>
          <c:smooth val="1"/>
        </c:ser>
        <c:ser>
          <c:idx val="3"/>
          <c:order val="3"/>
          <c:tx>
            <c:strRef>
              <c:f>optics!$T$1</c:f>
              <c:strCache>
                <c:ptCount val="1"/>
                <c:pt idx="0">
                  <c:v>phiy °</c:v>
                </c:pt>
              </c:strCache>
            </c:strRef>
          </c:tx>
          <c:marker>
            <c:symbol val="none"/>
          </c:marker>
          <c:xVal>
            <c:numRef>
              <c:f>optics!$A$2:$A$33</c:f>
              <c:numCache>
                <c:formatCode>General</c:formatCode>
                <c:ptCount val="32"/>
                <c:pt idx="0">
                  <c:v>12000</c:v>
                </c:pt>
                <c:pt idx="1">
                  <c:v>11428.6</c:v>
                </c:pt>
                <c:pt idx="2">
                  <c:v>10884.4</c:v>
                </c:pt>
                <c:pt idx="3">
                  <c:v>10366.1</c:v>
                </c:pt>
                <c:pt idx="4">
                  <c:v>9872.43</c:v>
                </c:pt>
                <c:pt idx="5">
                  <c:v>9402.31</c:v>
                </c:pt>
                <c:pt idx="6">
                  <c:v>8954.58</c:v>
                </c:pt>
                <c:pt idx="7">
                  <c:v>8528.18</c:v>
                </c:pt>
                <c:pt idx="8">
                  <c:v>8122.07</c:v>
                </c:pt>
                <c:pt idx="9">
                  <c:v>7735.31</c:v>
                </c:pt>
                <c:pt idx="10">
                  <c:v>7366.96</c:v>
                </c:pt>
                <c:pt idx="11">
                  <c:v>7016.1500000000024</c:v>
                </c:pt>
                <c:pt idx="12">
                  <c:v>6682.05</c:v>
                </c:pt>
                <c:pt idx="13">
                  <c:v>6363.8600000000024</c:v>
                </c:pt>
                <c:pt idx="14">
                  <c:v>6060.8200000000024</c:v>
                </c:pt>
                <c:pt idx="15">
                  <c:v>5772.21</c:v>
                </c:pt>
                <c:pt idx="16">
                  <c:v>5497.34</c:v>
                </c:pt>
                <c:pt idx="17">
                  <c:v>5235.5600000000004</c:v>
                </c:pt>
                <c:pt idx="18">
                  <c:v>4986.25</c:v>
                </c:pt>
                <c:pt idx="19">
                  <c:v>4748.8100000000004</c:v>
                </c:pt>
                <c:pt idx="20">
                  <c:v>4522.67</c:v>
                </c:pt>
                <c:pt idx="21">
                  <c:v>4307.3100000000004</c:v>
                </c:pt>
                <c:pt idx="22">
                  <c:v>4102.2</c:v>
                </c:pt>
                <c:pt idx="23">
                  <c:v>3906.86</c:v>
                </c:pt>
                <c:pt idx="24">
                  <c:v>3720.8100000000018</c:v>
                </c:pt>
                <c:pt idx="25">
                  <c:v>3543.63</c:v>
                </c:pt>
                <c:pt idx="26">
                  <c:v>3501.4500000000012</c:v>
                </c:pt>
                <c:pt idx="27">
                  <c:v>3480.3500000000017</c:v>
                </c:pt>
                <c:pt idx="28">
                  <c:v>3469.8100000000018</c:v>
                </c:pt>
                <c:pt idx="29">
                  <c:v>3464.53</c:v>
                </c:pt>
                <c:pt idx="30">
                  <c:v>3463.88</c:v>
                </c:pt>
                <c:pt idx="31">
                  <c:v>3463.55</c:v>
                </c:pt>
              </c:numCache>
            </c:numRef>
          </c:xVal>
          <c:yVal>
            <c:numRef>
              <c:f>optics!$T$2:$T$33</c:f>
              <c:numCache>
                <c:formatCode>General</c:formatCode>
                <c:ptCount val="32"/>
                <c:pt idx="0">
                  <c:v>170.95112550200332</c:v>
                </c:pt>
                <c:pt idx="1">
                  <c:v>136.69684372010681</c:v>
                </c:pt>
                <c:pt idx="2">
                  <c:v>121.65899342910336</c:v>
                </c:pt>
                <c:pt idx="3">
                  <c:v>111.50847313056558</c:v>
                </c:pt>
                <c:pt idx="4">
                  <c:v>104.03653052426461</c:v>
                </c:pt>
                <c:pt idx="5">
                  <c:v>98.264553696116778</c:v>
                </c:pt>
                <c:pt idx="6">
                  <c:v>93.604687948317789</c:v>
                </c:pt>
                <c:pt idx="7">
                  <c:v>89.641538879397814</c:v>
                </c:pt>
                <c:pt idx="8">
                  <c:v>86.053677166288495</c:v>
                </c:pt>
                <c:pt idx="9">
                  <c:v>82.57467743425417</c:v>
                </c:pt>
                <c:pt idx="10">
                  <c:v>78.975356565242407</c:v>
                </c:pt>
                <c:pt idx="11">
                  <c:v>75.047730879620588</c:v>
                </c:pt>
                <c:pt idx="12">
                  <c:v>70.593556980273661</c:v>
                </c:pt>
                <c:pt idx="13">
                  <c:v>65.406570060954252</c:v>
                </c:pt>
                <c:pt idx="14">
                  <c:v>59.243836016527133</c:v>
                </c:pt>
                <c:pt idx="15">
                  <c:v>51.783925523923813</c:v>
                </c:pt>
                <c:pt idx="16">
                  <c:v>42.523781639019425</c:v>
                </c:pt>
                <c:pt idx="17">
                  <c:v>30.518596957643286</c:v>
                </c:pt>
                <c:pt idx="18">
                  <c:v>13.113285057159151</c:v>
                </c:pt>
                <c:pt idx="19">
                  <c:v>1.701850809299132</c:v>
                </c:pt>
                <c:pt idx="20">
                  <c:v>40.42962089781625</c:v>
                </c:pt>
                <c:pt idx="21">
                  <c:v>57.212700632788362</c:v>
                </c:pt>
                <c:pt idx="22">
                  <c:v>63.250529877876971</c:v>
                </c:pt>
                <c:pt idx="23">
                  <c:v>64.057827411216294</c:v>
                </c:pt>
                <c:pt idx="24">
                  <c:v>61.095635610389991</c:v>
                </c:pt>
                <c:pt idx="25">
                  <c:v>54.457346596004193</c:v>
                </c:pt>
                <c:pt idx="26">
                  <c:v>52.176974571383504</c:v>
                </c:pt>
                <c:pt idx="27">
                  <c:v>50.911310801939557</c:v>
                </c:pt>
                <c:pt idx="28">
                  <c:v>50.243814970612121</c:v>
                </c:pt>
                <c:pt idx="29">
                  <c:v>49.900613251328785</c:v>
                </c:pt>
                <c:pt idx="30">
                  <c:v>49.858214374489108</c:v>
                </c:pt>
                <c:pt idx="31">
                  <c:v>49.836441978274124</c:v>
                </c:pt>
              </c:numCache>
            </c:numRef>
          </c:yVal>
          <c:smooth val="1"/>
        </c:ser>
        <c:axId val="68623360"/>
        <c:axId val="68645632"/>
      </c:scatterChart>
      <c:scatterChart>
        <c:scatterStyle val="smoothMarker"/>
        <c:ser>
          <c:idx val="0"/>
          <c:order val="0"/>
          <c:tx>
            <c:strRef>
              <c:f>optics!$M$1</c:f>
              <c:strCache>
                <c:ptCount val="1"/>
                <c:pt idx="0">
                  <c:v>betax</c:v>
                </c:pt>
              </c:strCache>
            </c:strRef>
          </c:tx>
          <c:spPr>
            <a:ln>
              <a:prstDash val="sysDash"/>
            </a:ln>
          </c:spPr>
          <c:marker>
            <c:symbol val="none"/>
          </c:marker>
          <c:xVal>
            <c:numRef>
              <c:f>optics!$A$2:$A$33</c:f>
              <c:numCache>
                <c:formatCode>General</c:formatCode>
                <c:ptCount val="32"/>
                <c:pt idx="0">
                  <c:v>12000</c:v>
                </c:pt>
                <c:pt idx="1">
                  <c:v>11428.6</c:v>
                </c:pt>
                <c:pt idx="2">
                  <c:v>10884.4</c:v>
                </c:pt>
                <c:pt idx="3">
                  <c:v>10366.1</c:v>
                </c:pt>
                <c:pt idx="4">
                  <c:v>9872.43</c:v>
                </c:pt>
                <c:pt idx="5">
                  <c:v>9402.31</c:v>
                </c:pt>
                <c:pt idx="6">
                  <c:v>8954.58</c:v>
                </c:pt>
                <c:pt idx="7">
                  <c:v>8528.18</c:v>
                </c:pt>
                <c:pt idx="8">
                  <c:v>8122.07</c:v>
                </c:pt>
                <c:pt idx="9">
                  <c:v>7735.31</c:v>
                </c:pt>
                <c:pt idx="10">
                  <c:v>7366.96</c:v>
                </c:pt>
                <c:pt idx="11">
                  <c:v>7016.1500000000024</c:v>
                </c:pt>
                <c:pt idx="12">
                  <c:v>6682.05</c:v>
                </c:pt>
                <c:pt idx="13">
                  <c:v>6363.8600000000024</c:v>
                </c:pt>
                <c:pt idx="14">
                  <c:v>6060.8200000000024</c:v>
                </c:pt>
                <c:pt idx="15">
                  <c:v>5772.21</c:v>
                </c:pt>
                <c:pt idx="16">
                  <c:v>5497.34</c:v>
                </c:pt>
                <c:pt idx="17">
                  <c:v>5235.5600000000004</c:v>
                </c:pt>
                <c:pt idx="18">
                  <c:v>4986.25</c:v>
                </c:pt>
                <c:pt idx="19">
                  <c:v>4748.8100000000004</c:v>
                </c:pt>
                <c:pt idx="20">
                  <c:v>4522.67</c:v>
                </c:pt>
                <c:pt idx="21">
                  <c:v>4307.3100000000004</c:v>
                </c:pt>
                <c:pt idx="22">
                  <c:v>4102.2</c:v>
                </c:pt>
                <c:pt idx="23">
                  <c:v>3906.86</c:v>
                </c:pt>
                <c:pt idx="24">
                  <c:v>3720.8100000000018</c:v>
                </c:pt>
                <c:pt idx="25">
                  <c:v>3543.63</c:v>
                </c:pt>
                <c:pt idx="26">
                  <c:v>3501.4500000000012</c:v>
                </c:pt>
                <c:pt idx="27">
                  <c:v>3480.3500000000017</c:v>
                </c:pt>
                <c:pt idx="28">
                  <c:v>3469.8100000000018</c:v>
                </c:pt>
                <c:pt idx="29">
                  <c:v>3464.53</c:v>
                </c:pt>
                <c:pt idx="30">
                  <c:v>3463.88</c:v>
                </c:pt>
                <c:pt idx="31">
                  <c:v>3463.55</c:v>
                </c:pt>
              </c:numCache>
            </c:numRef>
          </c:xVal>
          <c:yVal>
            <c:numRef>
              <c:f>optics!$M$2:$M$33</c:f>
              <c:numCache>
                <c:formatCode>General</c:formatCode>
                <c:ptCount val="32"/>
                <c:pt idx="0">
                  <c:v>49.572900000000011</c:v>
                </c:pt>
                <c:pt idx="1">
                  <c:v>44.213000000000001</c:v>
                </c:pt>
                <c:pt idx="2">
                  <c:v>43.066900000000011</c:v>
                </c:pt>
                <c:pt idx="3">
                  <c:v>43.3461</c:v>
                </c:pt>
                <c:pt idx="4">
                  <c:v>43.627800000000001</c:v>
                </c:pt>
                <c:pt idx="5">
                  <c:v>42.737000000000002</c:v>
                </c:pt>
                <c:pt idx="6">
                  <c:v>40.075800000000001</c:v>
                </c:pt>
                <c:pt idx="7">
                  <c:v>36.036500000000011</c:v>
                </c:pt>
                <c:pt idx="8">
                  <c:v>31.559100000000001</c:v>
                </c:pt>
                <c:pt idx="9">
                  <c:v>27.384499999999989</c:v>
                </c:pt>
                <c:pt idx="10">
                  <c:v>23.8292</c:v>
                </c:pt>
                <c:pt idx="11">
                  <c:v>20.932699999999979</c:v>
                </c:pt>
                <c:pt idx="12">
                  <c:v>18.623000000000001</c:v>
                </c:pt>
                <c:pt idx="13">
                  <c:v>16.806799999999985</c:v>
                </c:pt>
                <c:pt idx="14">
                  <c:v>15.4047</c:v>
                </c:pt>
                <c:pt idx="15">
                  <c:v>14.364600000000006</c:v>
                </c:pt>
                <c:pt idx="16">
                  <c:v>13.6716</c:v>
                </c:pt>
                <c:pt idx="17">
                  <c:v>13.369900000000008</c:v>
                </c:pt>
                <c:pt idx="18">
                  <c:v>13.622400000000004</c:v>
                </c:pt>
                <c:pt idx="19">
                  <c:v>14.535400000000006</c:v>
                </c:pt>
                <c:pt idx="20">
                  <c:v>11.2049</c:v>
                </c:pt>
                <c:pt idx="21">
                  <c:v>6.7918799999999999</c:v>
                </c:pt>
                <c:pt idx="22">
                  <c:v>4.6874499999999975</c:v>
                </c:pt>
                <c:pt idx="23">
                  <c:v>3.4063099999999982</c:v>
                </c:pt>
                <c:pt idx="24">
                  <c:v>2.43309</c:v>
                </c:pt>
                <c:pt idx="25">
                  <c:v>1.53091</c:v>
                </c:pt>
                <c:pt idx="26">
                  <c:v>1.3340000000000001</c:v>
                </c:pt>
                <c:pt idx="27">
                  <c:v>1.3463000000000001</c:v>
                </c:pt>
                <c:pt idx="28">
                  <c:v>1.6604099999999999</c:v>
                </c:pt>
                <c:pt idx="29">
                  <c:v>3.2327900000000001</c:v>
                </c:pt>
                <c:pt idx="30">
                  <c:v>4.6501599999999961</c:v>
                </c:pt>
                <c:pt idx="31">
                  <c:v>7.1338099999999995</c:v>
                </c:pt>
              </c:numCache>
            </c:numRef>
          </c:yVal>
          <c:smooth val="1"/>
        </c:ser>
        <c:ser>
          <c:idx val="1"/>
          <c:order val="1"/>
          <c:tx>
            <c:strRef>
              <c:f>optics!$Q$1</c:f>
              <c:strCache>
                <c:ptCount val="1"/>
                <c:pt idx="0">
                  <c:v>betay</c:v>
                </c:pt>
              </c:strCache>
            </c:strRef>
          </c:tx>
          <c:spPr>
            <a:ln>
              <a:prstDash val="sysDash"/>
            </a:ln>
          </c:spPr>
          <c:marker>
            <c:symbol val="none"/>
          </c:marker>
          <c:xVal>
            <c:numRef>
              <c:f>optics!$A$2:$A$33</c:f>
              <c:numCache>
                <c:formatCode>General</c:formatCode>
                <c:ptCount val="32"/>
                <c:pt idx="0">
                  <c:v>12000</c:v>
                </c:pt>
                <c:pt idx="1">
                  <c:v>11428.6</c:v>
                </c:pt>
                <c:pt idx="2">
                  <c:v>10884.4</c:v>
                </c:pt>
                <c:pt idx="3">
                  <c:v>10366.1</c:v>
                </c:pt>
                <c:pt idx="4">
                  <c:v>9872.43</c:v>
                </c:pt>
                <c:pt idx="5">
                  <c:v>9402.31</c:v>
                </c:pt>
                <c:pt idx="6">
                  <c:v>8954.58</c:v>
                </c:pt>
                <c:pt idx="7">
                  <c:v>8528.18</c:v>
                </c:pt>
                <c:pt idx="8">
                  <c:v>8122.07</c:v>
                </c:pt>
                <c:pt idx="9">
                  <c:v>7735.31</c:v>
                </c:pt>
                <c:pt idx="10">
                  <c:v>7366.96</c:v>
                </c:pt>
                <c:pt idx="11">
                  <c:v>7016.1500000000024</c:v>
                </c:pt>
                <c:pt idx="12">
                  <c:v>6682.05</c:v>
                </c:pt>
                <c:pt idx="13">
                  <c:v>6363.8600000000024</c:v>
                </c:pt>
                <c:pt idx="14">
                  <c:v>6060.8200000000024</c:v>
                </c:pt>
                <c:pt idx="15">
                  <c:v>5772.21</c:v>
                </c:pt>
                <c:pt idx="16">
                  <c:v>5497.34</c:v>
                </c:pt>
                <c:pt idx="17">
                  <c:v>5235.5600000000004</c:v>
                </c:pt>
                <c:pt idx="18">
                  <c:v>4986.25</c:v>
                </c:pt>
                <c:pt idx="19">
                  <c:v>4748.8100000000004</c:v>
                </c:pt>
                <c:pt idx="20">
                  <c:v>4522.67</c:v>
                </c:pt>
                <c:pt idx="21">
                  <c:v>4307.3100000000004</c:v>
                </c:pt>
                <c:pt idx="22">
                  <c:v>4102.2</c:v>
                </c:pt>
                <c:pt idx="23">
                  <c:v>3906.86</c:v>
                </c:pt>
                <c:pt idx="24">
                  <c:v>3720.8100000000018</c:v>
                </c:pt>
                <c:pt idx="25">
                  <c:v>3543.63</c:v>
                </c:pt>
                <c:pt idx="26">
                  <c:v>3501.4500000000012</c:v>
                </c:pt>
                <c:pt idx="27">
                  <c:v>3480.3500000000017</c:v>
                </c:pt>
                <c:pt idx="28">
                  <c:v>3469.8100000000018</c:v>
                </c:pt>
                <c:pt idx="29">
                  <c:v>3464.53</c:v>
                </c:pt>
                <c:pt idx="30">
                  <c:v>3463.88</c:v>
                </c:pt>
                <c:pt idx="31">
                  <c:v>3463.55</c:v>
                </c:pt>
              </c:numCache>
            </c:numRef>
          </c:xVal>
          <c:yVal>
            <c:numRef>
              <c:f>optics!$Q$2:$Q$33</c:f>
              <c:numCache>
                <c:formatCode>General</c:formatCode>
                <c:ptCount val="32"/>
                <c:pt idx="0">
                  <c:v>2.6367799999999981</c:v>
                </c:pt>
                <c:pt idx="1">
                  <c:v>1.98983</c:v>
                </c:pt>
                <c:pt idx="2">
                  <c:v>2.4630299999999998</c:v>
                </c:pt>
                <c:pt idx="3">
                  <c:v>2.8575999999999997</c:v>
                </c:pt>
                <c:pt idx="4">
                  <c:v>3.1883800000000018</c:v>
                </c:pt>
                <c:pt idx="5">
                  <c:v>3.4714899999999984</c:v>
                </c:pt>
                <c:pt idx="6">
                  <c:v>3.7219099999999998</c:v>
                </c:pt>
                <c:pt idx="7">
                  <c:v>3.9549099999999981</c:v>
                </c:pt>
                <c:pt idx="8">
                  <c:v>4.1867799999999997</c:v>
                </c:pt>
                <c:pt idx="9">
                  <c:v>4.4355700000000002</c:v>
                </c:pt>
                <c:pt idx="10">
                  <c:v>4.7224899999999961</c:v>
                </c:pt>
                <c:pt idx="11">
                  <c:v>5.0744799999999985</c:v>
                </c:pt>
                <c:pt idx="12">
                  <c:v>5.5293700000000001</c:v>
                </c:pt>
                <c:pt idx="13">
                  <c:v>6.1466000000000003</c:v>
                </c:pt>
                <c:pt idx="14">
                  <c:v>7.0315599999999998</c:v>
                </c:pt>
                <c:pt idx="15">
                  <c:v>8.4003199999999989</c:v>
                </c:pt>
                <c:pt idx="16">
                  <c:v>10.794</c:v>
                </c:pt>
                <c:pt idx="17">
                  <c:v>16.1187</c:v>
                </c:pt>
                <c:pt idx="18">
                  <c:v>41.323400000000007</c:v>
                </c:pt>
                <c:pt idx="19">
                  <c:v>373.55900000000008</c:v>
                </c:pt>
                <c:pt idx="20">
                  <c:v>20.432099999999977</c:v>
                </c:pt>
                <c:pt idx="21">
                  <c:v>17.5701</c:v>
                </c:pt>
                <c:pt idx="22">
                  <c:v>17.869</c:v>
                </c:pt>
                <c:pt idx="23">
                  <c:v>18.964699999999979</c:v>
                </c:pt>
                <c:pt idx="24">
                  <c:v>20.7273</c:v>
                </c:pt>
                <c:pt idx="25">
                  <c:v>23.6874</c:v>
                </c:pt>
                <c:pt idx="26">
                  <c:v>24.762799999999967</c:v>
                </c:pt>
                <c:pt idx="27">
                  <c:v>25.389600000000002</c:v>
                </c:pt>
                <c:pt idx="28">
                  <c:v>25.729900000000001</c:v>
                </c:pt>
                <c:pt idx="29">
                  <c:v>25.907800000000005</c:v>
                </c:pt>
                <c:pt idx="30">
                  <c:v>25.930199999999989</c:v>
                </c:pt>
                <c:pt idx="31">
                  <c:v>25.94149999999998</c:v>
                </c:pt>
              </c:numCache>
            </c:numRef>
          </c:yVal>
          <c:smooth val="1"/>
        </c:ser>
        <c:axId val="68647168"/>
        <c:axId val="68648960"/>
      </c:scatterChart>
      <c:valAx>
        <c:axId val="68623360"/>
        <c:scaling>
          <c:orientation val="minMax"/>
          <c:max val="12000"/>
          <c:min val="2000"/>
        </c:scaling>
        <c:axPos val="b"/>
        <c:numFmt formatCode="General" sourceLinked="1"/>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68645632"/>
        <c:crosses val="autoZero"/>
        <c:crossBetween val="midCat"/>
      </c:valAx>
      <c:valAx>
        <c:axId val="68645632"/>
        <c:scaling>
          <c:orientation val="minMax"/>
          <c:max val="180"/>
          <c:min val="0"/>
        </c:scaling>
        <c:axPos val="l"/>
        <c:majorGridlines/>
        <c:numFmt formatCode="General" sourceLinked="1"/>
        <c:tickLblPos val="nextTo"/>
        <c:crossAx val="68623360"/>
        <c:crosses val="autoZero"/>
        <c:crossBetween val="midCat"/>
      </c:valAx>
      <c:valAx>
        <c:axId val="68647168"/>
        <c:scaling>
          <c:orientation val="minMax"/>
        </c:scaling>
        <c:delete val="1"/>
        <c:axPos val="b"/>
        <c:numFmt formatCode="General" sourceLinked="1"/>
        <c:tickLblPos val="nextTo"/>
        <c:crossAx val="68648960"/>
        <c:crosses val="autoZero"/>
        <c:crossBetween val="midCat"/>
      </c:valAx>
      <c:valAx>
        <c:axId val="68648960"/>
        <c:scaling>
          <c:orientation val="minMax"/>
          <c:max val="200"/>
          <c:min val="0"/>
        </c:scaling>
        <c:axPos val="r"/>
        <c:numFmt formatCode="General" sourceLinked="1"/>
        <c:tickLblPos val="nextTo"/>
        <c:crossAx val="68647168"/>
        <c:crosses val="max"/>
        <c:crossBetween val="midCat"/>
      </c:valAx>
    </c:plotArea>
    <c:legend>
      <c:legendPos val="r"/>
      <c:layout/>
    </c:legend>
    <c:plotVisOnly val="1"/>
    <c:dispBlanksAs val="gap"/>
  </c:chart>
  <c:externalData r:id="rId1"/>
  <c:userShapes r:id="rId2"/>
</c:chartSpace>
</file>

<file path=ppt/drawings/drawing1.xml><?xml version="1.0" encoding="utf-8"?>
<c:userShapes xmlns:c="http://schemas.openxmlformats.org/drawingml/2006/chart">
  <cdr:relSizeAnchor xmlns:cdr="http://schemas.openxmlformats.org/drawingml/2006/chartDrawing">
    <cdr:from>
      <cdr:x>0.88514</cdr:x>
      <cdr:y>0.02985</cdr:y>
    </cdr:from>
    <cdr:to>
      <cdr:x>0.99956</cdr:x>
      <cdr:y>0.11946</cdr:y>
    </cdr:to>
    <cdr:sp macro="" textlink="">
      <cdr:nvSpPr>
        <cdr:cNvPr id="2" name="TextBox 1"/>
        <cdr:cNvSpPr txBox="1"/>
      </cdr:nvSpPr>
      <cdr:spPr>
        <a:xfrm xmlns:a="http://schemas.openxmlformats.org/drawingml/2006/main">
          <a:off x="7060977" y="142876"/>
          <a:ext cx="912768" cy="428897"/>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GB" sz="1100" b="1" dirty="0"/>
            <a:t>beta (m)</a:t>
          </a:r>
        </a:p>
      </cdr:txBody>
    </cdr:sp>
  </cdr:relSizeAnchor>
  <cdr:relSizeAnchor xmlns:cdr="http://schemas.openxmlformats.org/drawingml/2006/chartDrawing">
    <cdr:from>
      <cdr:x>0.21458</cdr:x>
      <cdr:y>0.04861</cdr:y>
    </cdr:from>
    <cdr:to>
      <cdr:x>0.37292</cdr:x>
      <cdr:y>0.15625</cdr:y>
    </cdr:to>
    <cdr:sp macro="" textlink="">
      <cdr:nvSpPr>
        <cdr:cNvPr id="3" name="TextBox 1"/>
        <cdr:cNvSpPr txBox="1"/>
      </cdr:nvSpPr>
      <cdr:spPr>
        <a:xfrm xmlns:a="http://schemas.openxmlformats.org/drawingml/2006/main">
          <a:off x="981075" y="133350"/>
          <a:ext cx="723900" cy="29527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b="1"/>
            <a:t>Cell tune (°)</a:t>
          </a:r>
        </a:p>
      </cdr:txBody>
    </cdr:sp>
  </cdr:relSizeAnchor>
  <cdr:relSizeAnchor xmlns:cdr="http://schemas.openxmlformats.org/drawingml/2006/chartDrawing">
    <cdr:from>
      <cdr:x>0.86723</cdr:x>
      <cdr:y>0.92537</cdr:y>
    </cdr:from>
    <cdr:to>
      <cdr:x>1</cdr:x>
      <cdr:y>1</cdr:y>
    </cdr:to>
    <cdr:sp macro="" textlink="">
      <cdr:nvSpPr>
        <cdr:cNvPr id="4" name="TextBox 1"/>
        <cdr:cNvSpPr txBox="1"/>
      </cdr:nvSpPr>
      <cdr:spPr>
        <a:xfrm xmlns:a="http://schemas.openxmlformats.org/drawingml/2006/main">
          <a:off x="6918101" y="4429156"/>
          <a:ext cx="1059143" cy="35719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b="1" dirty="0"/>
            <a:t>Energy (</a:t>
          </a:r>
          <a:r>
            <a:rPr lang="en-GB" sz="1100" b="1" dirty="0" err="1"/>
            <a:t>MeV</a:t>
          </a:r>
          <a:r>
            <a:rPr lang="en-GB" sz="1100" b="1" dirty="0"/>
            <a:t>)</a:t>
          </a:r>
        </a:p>
      </cdr:txBody>
    </cdr:sp>
  </cdr:relSizeAnchor>
</c:userShapes>
</file>

<file path=ppt/drawings/drawing2.xml><?xml version="1.0" encoding="utf-8"?>
<c:userShapes xmlns:c="http://schemas.openxmlformats.org/drawingml/2006/chart">
  <cdr:relSizeAnchor xmlns:cdr="http://schemas.openxmlformats.org/drawingml/2006/chartDrawing">
    <cdr:from>
      <cdr:x>0.27188</cdr:x>
      <cdr:y>0.02344</cdr:y>
    </cdr:from>
    <cdr:to>
      <cdr:x>0.33438</cdr:x>
      <cdr:y>0.20052</cdr:y>
    </cdr:to>
    <cdr:sp macro="" textlink="">
      <cdr:nvSpPr>
        <cdr:cNvPr id="3" name="TextBox 1"/>
        <cdr:cNvSpPr txBox="1"/>
      </cdr:nvSpPr>
      <cdr:spPr>
        <a:xfrm xmlns:a="http://schemas.openxmlformats.org/drawingml/2006/main">
          <a:off x="2071702" y="107157"/>
          <a:ext cx="476254" cy="809615"/>
        </a:xfrm>
        <a:prstGeom xmlns:a="http://schemas.openxmlformats.org/drawingml/2006/main" prst="rect">
          <a:avLst/>
        </a:prstGeom>
        <a:noFill xmlns:a="http://schemas.openxmlformats.org/drawingml/2006/main"/>
      </cdr:spPr>
      <cdr:txBody>
        <a:bodyPr xmlns:a="http://schemas.openxmlformats.org/drawingml/2006/main" vert="vert270"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b="1" dirty="0" smtClean="0"/>
            <a:t>Field (T)</a:t>
          </a:r>
          <a:endParaRPr lang="en-GB" sz="1100" b="1" dirty="0"/>
        </a:p>
      </cdr:txBody>
    </cdr:sp>
  </cdr:relSizeAnchor>
  <cdr:relSizeAnchor xmlns:cdr="http://schemas.openxmlformats.org/drawingml/2006/chartDrawing">
    <cdr:from>
      <cdr:x>0.73125</cdr:x>
      <cdr:y>0.67969</cdr:y>
    </cdr:from>
    <cdr:to>
      <cdr:x>0.88958</cdr:x>
      <cdr:y>0.78733</cdr:y>
    </cdr:to>
    <cdr:sp macro="" textlink="">
      <cdr:nvSpPr>
        <cdr:cNvPr id="4" name="TextBox 1"/>
        <cdr:cNvSpPr txBox="1"/>
      </cdr:nvSpPr>
      <cdr:spPr>
        <a:xfrm xmlns:a="http://schemas.openxmlformats.org/drawingml/2006/main">
          <a:off x="5572164" y="3107553"/>
          <a:ext cx="1206483" cy="49213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b="1" dirty="0" smtClean="0"/>
            <a:t>X position (m)</a:t>
          </a:r>
          <a:endParaRPr lang="en-GB" sz="11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0.8806</cdr:x>
      <cdr:y>0.02985</cdr:y>
    </cdr:from>
    <cdr:to>
      <cdr:x>0.98165</cdr:x>
      <cdr:y>0.11946</cdr:y>
    </cdr:to>
    <cdr:sp macro="" textlink="">
      <cdr:nvSpPr>
        <cdr:cNvPr id="2" name="TextBox 1"/>
        <cdr:cNvSpPr txBox="1"/>
      </cdr:nvSpPr>
      <cdr:spPr>
        <a:xfrm xmlns:a="http://schemas.openxmlformats.org/drawingml/2006/main">
          <a:off x="7024737" y="142876"/>
          <a:ext cx="806131" cy="428897"/>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GB" sz="1100" b="1" dirty="0"/>
            <a:t>beta (m)</a:t>
          </a:r>
        </a:p>
      </cdr:txBody>
    </cdr:sp>
  </cdr:relSizeAnchor>
  <cdr:relSizeAnchor xmlns:cdr="http://schemas.openxmlformats.org/drawingml/2006/chartDrawing">
    <cdr:from>
      <cdr:x>0.1</cdr:x>
      <cdr:y>0.05903</cdr:y>
    </cdr:from>
    <cdr:to>
      <cdr:x>0.1625</cdr:x>
      <cdr:y>0.36111</cdr:y>
    </cdr:to>
    <cdr:sp macro="" textlink="">
      <cdr:nvSpPr>
        <cdr:cNvPr id="3" name="TextBox 1"/>
        <cdr:cNvSpPr txBox="1"/>
      </cdr:nvSpPr>
      <cdr:spPr>
        <a:xfrm xmlns:a="http://schemas.openxmlformats.org/drawingml/2006/main">
          <a:off x="457199" y="161922"/>
          <a:ext cx="285751" cy="828678"/>
        </a:xfrm>
        <a:prstGeom xmlns:a="http://schemas.openxmlformats.org/drawingml/2006/main" prst="rect">
          <a:avLst/>
        </a:prstGeom>
        <a:solidFill xmlns:a="http://schemas.openxmlformats.org/drawingml/2006/main">
          <a:sysClr val="window" lastClr="FFFFFF"/>
        </a:solidFill>
      </cdr:spPr>
      <cdr:txBody>
        <a:bodyPr xmlns:a="http://schemas.openxmlformats.org/drawingml/2006/main" vert="vert270"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b="1"/>
            <a:t>Cell tune (°)</a:t>
          </a:r>
        </a:p>
      </cdr:txBody>
    </cdr:sp>
  </cdr:relSizeAnchor>
  <cdr:relSizeAnchor xmlns:cdr="http://schemas.openxmlformats.org/drawingml/2006/chartDrawing">
    <cdr:from>
      <cdr:x>0.86269</cdr:x>
      <cdr:y>0.92537</cdr:y>
    </cdr:from>
    <cdr:to>
      <cdr:x>1</cdr:x>
      <cdr:y>1</cdr:y>
    </cdr:to>
    <cdr:sp macro="" textlink="">
      <cdr:nvSpPr>
        <cdr:cNvPr id="4" name="TextBox 1"/>
        <cdr:cNvSpPr txBox="1"/>
      </cdr:nvSpPr>
      <cdr:spPr>
        <a:xfrm xmlns:a="http://schemas.openxmlformats.org/drawingml/2006/main">
          <a:off x="6881861" y="4429156"/>
          <a:ext cx="1095382" cy="35719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b="1" dirty="0"/>
            <a:t>Energy (</a:t>
          </a:r>
          <a:r>
            <a:rPr lang="en-GB" sz="1100" b="1" dirty="0" err="1"/>
            <a:t>MeV</a:t>
          </a:r>
          <a:r>
            <a:rPr lang="en-GB" sz="1100" b="1" dirty="0"/>
            <a: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2920663" cy="2117725"/>
          </a:xfrm>
          <a:prstGeom prst="rect">
            <a:avLst/>
          </a:prstGeom>
        </p:spPr>
        <p:txBody>
          <a:bodyPr vert="horz" lIns="412367" tIns="206183" rIns="412367" bIns="206183" rtlCol="0"/>
          <a:lstStyle>
            <a:lvl1pPr algn="l">
              <a:defRPr sz="5400"/>
            </a:lvl1pPr>
          </a:lstStyle>
          <a:p>
            <a:pPr>
              <a:defRPr/>
            </a:pPr>
            <a:endParaRPr lang="en-GB"/>
          </a:p>
        </p:txBody>
      </p:sp>
      <p:sp>
        <p:nvSpPr>
          <p:cNvPr id="3" name="Date Placeholder 2"/>
          <p:cNvSpPr>
            <a:spLocks noGrp="1"/>
          </p:cNvSpPr>
          <p:nvPr>
            <p:ph type="dt" idx="1"/>
          </p:nvPr>
        </p:nvSpPr>
        <p:spPr>
          <a:xfrm>
            <a:off x="16889413" y="0"/>
            <a:ext cx="12922250" cy="2117725"/>
          </a:xfrm>
          <a:prstGeom prst="rect">
            <a:avLst/>
          </a:prstGeom>
        </p:spPr>
        <p:txBody>
          <a:bodyPr vert="horz" lIns="412367" tIns="206183" rIns="412367" bIns="206183" rtlCol="0"/>
          <a:lstStyle>
            <a:lvl1pPr algn="r">
              <a:defRPr sz="5400"/>
            </a:lvl1pPr>
          </a:lstStyle>
          <a:p>
            <a:pPr>
              <a:defRPr/>
            </a:pPr>
            <a:fld id="{8E573E30-BADB-4542-85DF-52C440A4D841}" type="datetimeFigureOut">
              <a:rPr lang="en-US"/>
              <a:pPr>
                <a:defRPr/>
              </a:pPr>
              <a:t>5/1/2009</a:t>
            </a:fld>
            <a:endParaRPr lang="en-GB"/>
          </a:p>
        </p:txBody>
      </p:sp>
      <p:sp>
        <p:nvSpPr>
          <p:cNvPr id="4" name="Slide Image Placeholder 3"/>
          <p:cNvSpPr>
            <a:spLocks noGrp="1" noRot="1" noChangeAspect="1"/>
          </p:cNvSpPr>
          <p:nvPr>
            <p:ph type="sldImg" idx="2"/>
          </p:nvPr>
        </p:nvSpPr>
        <p:spPr>
          <a:xfrm>
            <a:off x="3670300" y="3176588"/>
            <a:ext cx="22477413" cy="15879762"/>
          </a:xfrm>
          <a:prstGeom prst="rect">
            <a:avLst/>
          </a:prstGeom>
          <a:noFill/>
          <a:ln w="12700">
            <a:solidFill>
              <a:prstClr val="black"/>
            </a:solidFill>
          </a:ln>
        </p:spPr>
        <p:txBody>
          <a:bodyPr vert="horz" lIns="412367" tIns="206183" rIns="412367" bIns="206183" rtlCol="0" anchor="ctr"/>
          <a:lstStyle/>
          <a:p>
            <a:pPr lvl="0"/>
            <a:endParaRPr lang="en-GB" noProof="0" smtClean="0"/>
          </a:p>
        </p:txBody>
      </p:sp>
      <p:sp>
        <p:nvSpPr>
          <p:cNvPr id="5" name="Notes Placeholder 4"/>
          <p:cNvSpPr>
            <a:spLocks noGrp="1"/>
          </p:cNvSpPr>
          <p:nvPr>
            <p:ph type="body" sz="quarter" idx="3"/>
          </p:nvPr>
        </p:nvSpPr>
        <p:spPr>
          <a:xfrm>
            <a:off x="2981325" y="20115213"/>
            <a:ext cx="23855363" cy="19054762"/>
          </a:xfrm>
          <a:prstGeom prst="rect">
            <a:avLst/>
          </a:prstGeom>
        </p:spPr>
        <p:txBody>
          <a:bodyPr vert="horz" lIns="412367" tIns="206183" rIns="412367" bIns="20618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40222488"/>
            <a:ext cx="12920663" cy="2116137"/>
          </a:xfrm>
          <a:prstGeom prst="rect">
            <a:avLst/>
          </a:prstGeom>
        </p:spPr>
        <p:txBody>
          <a:bodyPr vert="horz" lIns="412367" tIns="206183" rIns="412367" bIns="206183" rtlCol="0" anchor="b"/>
          <a:lstStyle>
            <a:lvl1pPr algn="l">
              <a:defRPr sz="5400"/>
            </a:lvl1pPr>
          </a:lstStyle>
          <a:p>
            <a:pPr>
              <a:defRPr/>
            </a:pPr>
            <a:endParaRPr lang="en-GB"/>
          </a:p>
        </p:txBody>
      </p:sp>
      <p:sp>
        <p:nvSpPr>
          <p:cNvPr id="7" name="Slide Number Placeholder 6"/>
          <p:cNvSpPr>
            <a:spLocks noGrp="1"/>
          </p:cNvSpPr>
          <p:nvPr>
            <p:ph type="sldNum" sz="quarter" idx="5"/>
          </p:nvPr>
        </p:nvSpPr>
        <p:spPr>
          <a:xfrm>
            <a:off x="16889413" y="40222488"/>
            <a:ext cx="12922250" cy="2116137"/>
          </a:xfrm>
          <a:prstGeom prst="rect">
            <a:avLst/>
          </a:prstGeom>
        </p:spPr>
        <p:txBody>
          <a:bodyPr vert="horz" lIns="412367" tIns="206183" rIns="412367" bIns="206183" rtlCol="0" anchor="b"/>
          <a:lstStyle>
            <a:lvl1pPr algn="r">
              <a:defRPr sz="5400"/>
            </a:lvl1pPr>
          </a:lstStyle>
          <a:p>
            <a:pPr>
              <a:defRPr/>
            </a:pPr>
            <a:fld id="{C64EDF85-C4B0-4CAB-A84E-6F3237A94805}"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68E404F-F3C8-49DE-8FD0-C143D36F7AFE}" type="slidenum">
              <a:rPr lang="en-GB" smtClean="0"/>
              <a:pPr/>
              <a:t>1</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a:srcRect/>
          <a:stretch>
            <a:fillRect/>
          </a:stretch>
        </p:blipFill>
        <p:spPr bwMode="auto">
          <a:xfrm>
            <a:off x="-6350" y="0"/>
            <a:ext cx="42818050" cy="5761038"/>
          </a:xfrm>
          <a:prstGeom prst="rect">
            <a:avLst/>
          </a:prstGeom>
          <a:noFill/>
          <a:ln w="9525">
            <a:noFill/>
            <a:miter lim="800000"/>
            <a:headEnd/>
            <a:tailEnd/>
          </a:ln>
        </p:spPr>
      </p:pic>
      <p:sp>
        <p:nvSpPr>
          <p:cNvPr id="4098" name="Rectangle 2"/>
          <p:cNvSpPr>
            <a:spLocks noGrp="1" noChangeArrowheads="1"/>
          </p:cNvSpPr>
          <p:nvPr>
            <p:ph type="ctrTitle"/>
          </p:nvPr>
        </p:nvSpPr>
        <p:spPr>
          <a:xfrm>
            <a:off x="3200400" y="10058400"/>
            <a:ext cx="36423600" cy="5029200"/>
          </a:xfrm>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6400800" y="17145000"/>
            <a:ext cx="29946600" cy="7696200"/>
          </a:xfrm>
        </p:spPr>
        <p:txBody>
          <a:bodyPr/>
          <a:lstStyle>
            <a:lvl1pPr marL="0" indent="0" algn="ctr">
              <a:buFontTx/>
              <a:buNone/>
              <a:defRPr/>
            </a:lvl1pPr>
          </a:lstStyle>
          <a:p>
            <a:r>
              <a:rPr lang="en-US"/>
              <a:t>Click to edit Master subtitle style</a:t>
            </a:r>
          </a:p>
        </p:txBody>
      </p:sp>
      <p:sp>
        <p:nvSpPr>
          <p:cNvPr id="5" name="Rectangle 4"/>
          <p:cNvSpPr>
            <a:spLocks noGrp="1" noChangeArrowheads="1"/>
          </p:cNvSpPr>
          <p:nvPr>
            <p:ph type="dt" sz="half" idx="10"/>
          </p:nvPr>
        </p:nvSpPr>
        <p:spPr>
          <a:xfrm>
            <a:off x="3200400" y="27584400"/>
            <a:ext cx="8915400" cy="2057400"/>
          </a:xfrm>
        </p:spPr>
        <p:txBody>
          <a:bodyPr/>
          <a:lstStyle>
            <a:lvl1pPr>
              <a:defRPr smtClean="0"/>
            </a:lvl1pPr>
          </a:lstStyle>
          <a:p>
            <a:pPr>
              <a:defRPr/>
            </a:pPr>
            <a:endParaRPr lang="en-US"/>
          </a:p>
        </p:txBody>
      </p:sp>
      <p:sp>
        <p:nvSpPr>
          <p:cNvPr id="6" name="Rectangle 5"/>
          <p:cNvSpPr>
            <a:spLocks noGrp="1" noChangeArrowheads="1"/>
          </p:cNvSpPr>
          <p:nvPr>
            <p:ph type="ftr" sz="quarter" idx="11"/>
          </p:nvPr>
        </p:nvSpPr>
        <p:spPr>
          <a:xfrm>
            <a:off x="14706600" y="27584400"/>
            <a:ext cx="13411200" cy="2057400"/>
          </a:xfrm>
        </p:spPr>
        <p:txBody>
          <a:bodyPr/>
          <a:lstStyle>
            <a:lvl1pPr>
              <a:defRPr smtClean="0"/>
            </a:lvl1pPr>
          </a:lstStyle>
          <a:p>
            <a:pPr>
              <a:defRPr/>
            </a:pPr>
            <a:endParaRPr lang="en-US"/>
          </a:p>
        </p:txBody>
      </p:sp>
      <p:sp>
        <p:nvSpPr>
          <p:cNvPr id="7" name="Rectangle 6"/>
          <p:cNvSpPr>
            <a:spLocks noGrp="1" noChangeArrowheads="1"/>
          </p:cNvSpPr>
          <p:nvPr>
            <p:ph type="sldNum" sz="quarter" idx="12"/>
          </p:nvPr>
        </p:nvSpPr>
        <p:spPr>
          <a:xfrm>
            <a:off x="30708600" y="27584400"/>
            <a:ext cx="8915400" cy="2057400"/>
          </a:xfrm>
        </p:spPr>
        <p:txBody>
          <a:bodyPr/>
          <a:lstStyle>
            <a:lvl1pPr>
              <a:defRPr smtClean="0"/>
            </a:lvl1pPr>
          </a:lstStyle>
          <a:p>
            <a:pPr>
              <a:defRPr/>
            </a:pPr>
            <a:fld id="{B5E6B372-0494-44A5-B9A4-03008AA41E0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E193E6-B654-494E-A251-576BF18C726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497463" y="2743200"/>
            <a:ext cx="9096375" cy="241363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08338" y="2743200"/>
            <a:ext cx="27136725" cy="24136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C3B2C2-238B-4615-BFF1-AF650AC7E1A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009BC0-2FB7-4CD7-B5B4-A7116717011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81375" y="19431000"/>
            <a:ext cx="36382325" cy="6005513"/>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3381375" y="12815888"/>
            <a:ext cx="36382325" cy="66151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5F855E-4DF2-4E49-B913-EBA0A25E89B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09925" y="8736013"/>
            <a:ext cx="18114963" cy="18143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21477288" y="8736013"/>
            <a:ext cx="18116550" cy="18143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106CD7E-4458-4A02-9F95-29F2E518671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39950" y="1211263"/>
            <a:ext cx="38523863" cy="5038725"/>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2139950" y="6769100"/>
            <a:ext cx="18911888" cy="28209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39950" y="9590088"/>
            <a:ext cx="18911888" cy="174212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21743988" y="6769100"/>
            <a:ext cx="18919825" cy="28209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1743988" y="9590088"/>
            <a:ext cx="18919825" cy="174212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615AE43-A86C-4943-8681-327BAD6FB06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C8B87C1-D7CF-4794-A40A-9442914815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81B23A-A992-43DB-A409-D1B56B949C7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9950" y="1203325"/>
            <a:ext cx="14082713" cy="51244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16735425" y="1203325"/>
            <a:ext cx="23928388" cy="25807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2139950" y="6327775"/>
            <a:ext cx="14082713" cy="206835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AED715-AC62-42D3-A791-0BE8A1EADBB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9938" y="21167725"/>
            <a:ext cx="25682575" cy="2498725"/>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8389938" y="2701925"/>
            <a:ext cx="25682575" cy="181435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8389938" y="23666450"/>
            <a:ext cx="25682575" cy="3548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ECBB7FA-41B0-4CCE-A06D-5673B3AA940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08338" y="2743200"/>
            <a:ext cx="36383912" cy="5040313"/>
          </a:xfrm>
          <a:prstGeom prst="rect">
            <a:avLst/>
          </a:prstGeom>
          <a:noFill/>
          <a:ln w="9525">
            <a:noFill/>
            <a:miter lim="800000"/>
            <a:headEnd/>
            <a:tailEnd/>
          </a:ln>
        </p:spPr>
        <p:txBody>
          <a:bodyPr vert="horz" wrap="square" lIns="417378" tIns="208689" rIns="417378" bIns="208689"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209925" y="8736013"/>
            <a:ext cx="36383913" cy="18143537"/>
          </a:xfrm>
          <a:prstGeom prst="rect">
            <a:avLst/>
          </a:prstGeom>
          <a:noFill/>
          <a:ln w="9525">
            <a:noFill/>
            <a:miter lim="800000"/>
            <a:headEnd/>
            <a:tailEnd/>
          </a:ln>
        </p:spPr>
        <p:txBody>
          <a:bodyPr vert="horz" wrap="square" lIns="417378" tIns="208689" rIns="417378" bIns="2086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209925" y="27551063"/>
            <a:ext cx="8918575" cy="2016125"/>
          </a:xfrm>
          <a:prstGeom prst="rect">
            <a:avLst/>
          </a:prstGeom>
          <a:noFill/>
          <a:ln w="9525">
            <a:noFill/>
            <a:miter lim="800000"/>
            <a:headEnd/>
            <a:tailEnd/>
          </a:ln>
          <a:effectLst/>
        </p:spPr>
        <p:txBody>
          <a:bodyPr vert="horz" wrap="square" lIns="417378" tIns="208689" rIns="417378" bIns="208689" numCol="1" anchor="t" anchorCtr="0" compatLnSpc="1">
            <a:prstTxWarp prst="textNoShape">
              <a:avLst/>
            </a:prstTxWarp>
          </a:bodyPr>
          <a:lstStyle>
            <a:lvl1pPr>
              <a:defRPr sz="6400" smtClean="0"/>
            </a:lvl1pPr>
          </a:lstStyle>
          <a:p>
            <a:pPr>
              <a:defRPr/>
            </a:pPr>
            <a:endParaRPr lang="en-US"/>
          </a:p>
        </p:txBody>
      </p:sp>
      <p:sp>
        <p:nvSpPr>
          <p:cNvPr id="1029" name="Rectangle 5"/>
          <p:cNvSpPr>
            <a:spLocks noGrp="1" noChangeArrowheads="1"/>
          </p:cNvSpPr>
          <p:nvPr>
            <p:ph type="ftr" sz="quarter" idx="3"/>
          </p:nvPr>
        </p:nvSpPr>
        <p:spPr bwMode="auto">
          <a:xfrm>
            <a:off x="14624050" y="27551063"/>
            <a:ext cx="13555663" cy="2016125"/>
          </a:xfrm>
          <a:prstGeom prst="rect">
            <a:avLst/>
          </a:prstGeom>
          <a:noFill/>
          <a:ln w="9525">
            <a:noFill/>
            <a:miter lim="800000"/>
            <a:headEnd/>
            <a:tailEnd/>
          </a:ln>
          <a:effectLst/>
        </p:spPr>
        <p:txBody>
          <a:bodyPr vert="horz" wrap="square" lIns="417378" tIns="208689" rIns="417378" bIns="208689" numCol="1" anchor="t" anchorCtr="0" compatLnSpc="1">
            <a:prstTxWarp prst="textNoShape">
              <a:avLst/>
            </a:prstTxWarp>
          </a:bodyPr>
          <a:lstStyle>
            <a:lvl1pPr algn="ctr">
              <a:defRPr sz="6400" smtClean="0"/>
            </a:lvl1pPr>
          </a:lstStyle>
          <a:p>
            <a:pPr>
              <a:defRPr/>
            </a:pPr>
            <a:endParaRPr lang="en-US"/>
          </a:p>
        </p:txBody>
      </p:sp>
      <p:sp>
        <p:nvSpPr>
          <p:cNvPr id="1030" name="Rectangle 6"/>
          <p:cNvSpPr>
            <a:spLocks noGrp="1" noChangeArrowheads="1"/>
          </p:cNvSpPr>
          <p:nvPr>
            <p:ph type="sldNum" sz="quarter" idx="4"/>
          </p:nvPr>
        </p:nvSpPr>
        <p:spPr bwMode="auto">
          <a:xfrm>
            <a:off x="30675263" y="27551063"/>
            <a:ext cx="8918575" cy="2016125"/>
          </a:xfrm>
          <a:prstGeom prst="rect">
            <a:avLst/>
          </a:prstGeom>
          <a:noFill/>
          <a:ln w="9525">
            <a:noFill/>
            <a:miter lim="800000"/>
            <a:headEnd/>
            <a:tailEnd/>
          </a:ln>
          <a:effectLst/>
        </p:spPr>
        <p:txBody>
          <a:bodyPr vert="horz" wrap="square" lIns="417378" tIns="208689" rIns="417378" bIns="208689" numCol="1" anchor="t" anchorCtr="0" compatLnSpc="1">
            <a:prstTxWarp prst="textNoShape">
              <a:avLst/>
            </a:prstTxWarp>
          </a:bodyPr>
          <a:lstStyle>
            <a:lvl1pPr algn="r">
              <a:defRPr sz="6400" smtClean="0"/>
            </a:lvl1pPr>
          </a:lstStyle>
          <a:p>
            <a:pPr>
              <a:defRPr/>
            </a:pPr>
            <a:fld id="{20E56053-8CE4-4BD1-BC57-04E5DD0B045C}" type="slidenum">
              <a:rPr lang="en-US"/>
              <a:pPr>
                <a:defRPr/>
              </a:pPr>
              <a:t>‹#›</a:t>
            </a:fld>
            <a:endParaRPr lang="en-US"/>
          </a:p>
        </p:txBody>
      </p:sp>
      <p:pic>
        <p:nvPicPr>
          <p:cNvPr id="1031" name="Picture 7"/>
          <p:cNvPicPr>
            <a:picLocks noChangeAspect="1" noChangeArrowheads="1"/>
          </p:cNvPicPr>
          <p:nvPr userDrawn="1"/>
        </p:nvPicPr>
        <p:blipFill>
          <a:blip r:embed="rId13"/>
          <a:srcRect/>
          <a:stretch>
            <a:fillRect/>
          </a:stretch>
        </p:blipFill>
        <p:spPr bwMode="auto">
          <a:xfrm>
            <a:off x="-6350" y="0"/>
            <a:ext cx="42818050" cy="57610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defTabSz="4173538" rtl="0" eaLnBrk="0" fontAlgn="base" hangingPunct="0">
        <a:spcBef>
          <a:spcPct val="0"/>
        </a:spcBef>
        <a:spcAft>
          <a:spcPct val="0"/>
        </a:spcAft>
        <a:defRPr sz="20100">
          <a:solidFill>
            <a:schemeClr val="tx2"/>
          </a:solidFill>
          <a:latin typeface="+mj-lt"/>
          <a:ea typeface="+mj-ea"/>
          <a:cs typeface="+mj-cs"/>
        </a:defRPr>
      </a:lvl1pPr>
      <a:lvl2pPr algn="ctr" defTabSz="4173538" rtl="0" eaLnBrk="0" fontAlgn="base" hangingPunct="0">
        <a:spcBef>
          <a:spcPct val="0"/>
        </a:spcBef>
        <a:spcAft>
          <a:spcPct val="0"/>
        </a:spcAft>
        <a:defRPr sz="20100">
          <a:solidFill>
            <a:schemeClr val="tx2"/>
          </a:solidFill>
          <a:latin typeface="Times" pitchFamily="18" charset="0"/>
        </a:defRPr>
      </a:lvl2pPr>
      <a:lvl3pPr algn="ctr" defTabSz="4173538" rtl="0" eaLnBrk="0" fontAlgn="base" hangingPunct="0">
        <a:spcBef>
          <a:spcPct val="0"/>
        </a:spcBef>
        <a:spcAft>
          <a:spcPct val="0"/>
        </a:spcAft>
        <a:defRPr sz="20100">
          <a:solidFill>
            <a:schemeClr val="tx2"/>
          </a:solidFill>
          <a:latin typeface="Times" pitchFamily="18" charset="0"/>
        </a:defRPr>
      </a:lvl3pPr>
      <a:lvl4pPr algn="ctr" defTabSz="4173538" rtl="0" eaLnBrk="0" fontAlgn="base" hangingPunct="0">
        <a:spcBef>
          <a:spcPct val="0"/>
        </a:spcBef>
        <a:spcAft>
          <a:spcPct val="0"/>
        </a:spcAft>
        <a:defRPr sz="20100">
          <a:solidFill>
            <a:schemeClr val="tx2"/>
          </a:solidFill>
          <a:latin typeface="Times" pitchFamily="18" charset="0"/>
        </a:defRPr>
      </a:lvl4pPr>
      <a:lvl5pPr algn="ctr" defTabSz="4173538" rtl="0" eaLnBrk="0" fontAlgn="base" hangingPunct="0">
        <a:spcBef>
          <a:spcPct val="0"/>
        </a:spcBef>
        <a:spcAft>
          <a:spcPct val="0"/>
        </a:spcAft>
        <a:defRPr sz="20100">
          <a:solidFill>
            <a:schemeClr val="tx2"/>
          </a:solidFill>
          <a:latin typeface="Times" pitchFamily="18" charset="0"/>
        </a:defRPr>
      </a:lvl5pPr>
      <a:lvl6pPr marL="457200" algn="ctr" defTabSz="4173538" rtl="0" fontAlgn="base">
        <a:spcBef>
          <a:spcPct val="0"/>
        </a:spcBef>
        <a:spcAft>
          <a:spcPct val="0"/>
        </a:spcAft>
        <a:defRPr sz="20100">
          <a:solidFill>
            <a:schemeClr val="tx2"/>
          </a:solidFill>
          <a:latin typeface="Times" pitchFamily="18" charset="0"/>
        </a:defRPr>
      </a:lvl6pPr>
      <a:lvl7pPr marL="914400" algn="ctr" defTabSz="4173538" rtl="0" fontAlgn="base">
        <a:spcBef>
          <a:spcPct val="0"/>
        </a:spcBef>
        <a:spcAft>
          <a:spcPct val="0"/>
        </a:spcAft>
        <a:defRPr sz="20100">
          <a:solidFill>
            <a:schemeClr val="tx2"/>
          </a:solidFill>
          <a:latin typeface="Times" pitchFamily="18" charset="0"/>
        </a:defRPr>
      </a:lvl7pPr>
      <a:lvl8pPr marL="1371600" algn="ctr" defTabSz="4173538" rtl="0" fontAlgn="base">
        <a:spcBef>
          <a:spcPct val="0"/>
        </a:spcBef>
        <a:spcAft>
          <a:spcPct val="0"/>
        </a:spcAft>
        <a:defRPr sz="20100">
          <a:solidFill>
            <a:schemeClr val="tx2"/>
          </a:solidFill>
          <a:latin typeface="Times" pitchFamily="18" charset="0"/>
        </a:defRPr>
      </a:lvl8pPr>
      <a:lvl9pPr marL="1828800" algn="ctr" defTabSz="4173538" rtl="0" fontAlgn="base">
        <a:spcBef>
          <a:spcPct val="0"/>
        </a:spcBef>
        <a:spcAft>
          <a:spcPct val="0"/>
        </a:spcAft>
        <a:defRPr sz="20100">
          <a:solidFill>
            <a:schemeClr val="tx2"/>
          </a:solidFill>
          <a:latin typeface="Times" pitchFamily="18" charset="0"/>
        </a:defRPr>
      </a:lvl9pPr>
    </p:titleStyle>
    <p:bodyStyle>
      <a:lvl1pPr marL="1565275" indent="-1565275" algn="l" defTabSz="4173538" rtl="0" eaLnBrk="0" fontAlgn="base" hangingPunct="0">
        <a:spcBef>
          <a:spcPct val="20000"/>
        </a:spcBef>
        <a:spcAft>
          <a:spcPct val="0"/>
        </a:spcAft>
        <a:buChar char="•"/>
        <a:defRPr sz="14600">
          <a:solidFill>
            <a:schemeClr val="tx1"/>
          </a:solidFill>
          <a:latin typeface="+mn-lt"/>
          <a:ea typeface="+mn-ea"/>
          <a:cs typeface="+mn-cs"/>
        </a:defRPr>
      </a:lvl1pPr>
      <a:lvl2pPr marL="3390900" indent="-1303338" algn="l" defTabSz="4173538" rtl="0" eaLnBrk="0" fontAlgn="base" hangingPunct="0">
        <a:spcBef>
          <a:spcPct val="20000"/>
        </a:spcBef>
        <a:spcAft>
          <a:spcPct val="0"/>
        </a:spcAft>
        <a:buChar char="–"/>
        <a:defRPr sz="12800">
          <a:solidFill>
            <a:schemeClr val="tx1"/>
          </a:solidFill>
          <a:latin typeface="+mn-lt"/>
        </a:defRPr>
      </a:lvl2pPr>
      <a:lvl3pPr marL="5216525" indent="-1042988" algn="l" defTabSz="4173538" rtl="0" eaLnBrk="0" fontAlgn="base" hangingPunct="0">
        <a:spcBef>
          <a:spcPct val="20000"/>
        </a:spcBef>
        <a:spcAft>
          <a:spcPct val="0"/>
        </a:spcAft>
        <a:buChar char="•"/>
        <a:defRPr sz="11000">
          <a:solidFill>
            <a:schemeClr val="tx1"/>
          </a:solidFill>
          <a:latin typeface="+mn-lt"/>
        </a:defRPr>
      </a:lvl3pPr>
      <a:lvl4pPr marL="7304088" indent="-1042988" algn="l" defTabSz="4173538" rtl="0" eaLnBrk="0" fontAlgn="base" hangingPunct="0">
        <a:spcBef>
          <a:spcPct val="20000"/>
        </a:spcBef>
        <a:spcAft>
          <a:spcPct val="0"/>
        </a:spcAft>
        <a:buChar char="–"/>
        <a:defRPr sz="9100">
          <a:solidFill>
            <a:schemeClr val="tx1"/>
          </a:solidFill>
          <a:latin typeface="+mn-lt"/>
        </a:defRPr>
      </a:lvl4pPr>
      <a:lvl5pPr marL="9391650" indent="-1044575" algn="l" defTabSz="4173538" rtl="0" eaLnBrk="0" fontAlgn="base" hangingPunct="0">
        <a:spcBef>
          <a:spcPct val="20000"/>
        </a:spcBef>
        <a:spcAft>
          <a:spcPct val="0"/>
        </a:spcAft>
        <a:buChar char="»"/>
        <a:defRPr sz="9100">
          <a:solidFill>
            <a:schemeClr val="tx1"/>
          </a:solidFill>
          <a:latin typeface="+mn-lt"/>
        </a:defRPr>
      </a:lvl5pPr>
      <a:lvl6pPr marL="9848850" indent="-1044575" algn="l" defTabSz="4173538" rtl="0" fontAlgn="base">
        <a:spcBef>
          <a:spcPct val="20000"/>
        </a:spcBef>
        <a:spcAft>
          <a:spcPct val="0"/>
        </a:spcAft>
        <a:buChar char="»"/>
        <a:defRPr sz="9100">
          <a:solidFill>
            <a:schemeClr val="tx1"/>
          </a:solidFill>
          <a:latin typeface="+mn-lt"/>
        </a:defRPr>
      </a:lvl6pPr>
      <a:lvl7pPr marL="10306050" indent="-1044575" algn="l" defTabSz="4173538" rtl="0" fontAlgn="base">
        <a:spcBef>
          <a:spcPct val="20000"/>
        </a:spcBef>
        <a:spcAft>
          <a:spcPct val="0"/>
        </a:spcAft>
        <a:buChar char="»"/>
        <a:defRPr sz="9100">
          <a:solidFill>
            <a:schemeClr val="tx1"/>
          </a:solidFill>
          <a:latin typeface="+mn-lt"/>
        </a:defRPr>
      </a:lvl7pPr>
      <a:lvl8pPr marL="10763250" indent="-1044575" algn="l" defTabSz="4173538" rtl="0" fontAlgn="base">
        <a:spcBef>
          <a:spcPct val="20000"/>
        </a:spcBef>
        <a:spcAft>
          <a:spcPct val="0"/>
        </a:spcAft>
        <a:buChar char="»"/>
        <a:defRPr sz="9100">
          <a:solidFill>
            <a:schemeClr val="tx1"/>
          </a:solidFill>
          <a:latin typeface="+mn-lt"/>
        </a:defRPr>
      </a:lvl8pPr>
      <a:lvl9pPr marL="11220450" indent="-1044575" algn="l" defTabSz="4173538" rtl="0" fontAlgn="base">
        <a:spcBef>
          <a:spcPct val="20000"/>
        </a:spcBef>
        <a:spcAft>
          <a:spcPct val="0"/>
        </a:spcAft>
        <a:buChar char="»"/>
        <a:defRPr sz="91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chart" Target="../charts/chart4.xml"/><Relationship Id="rId1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chart" Target="../charts/chart3.xml"/><Relationship Id="rId17" Type="http://schemas.openxmlformats.org/officeDocument/2006/relationships/image" Target="../media/image12.png"/><Relationship Id="rId2" Type="http://schemas.openxmlformats.org/officeDocument/2006/relationships/notesSlide" Target="../notesSlides/notesSlide1.xml"/><Relationship Id="rId16"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chart" Target="../charts/chart2.xml"/><Relationship Id="rId5" Type="http://schemas.openxmlformats.org/officeDocument/2006/relationships/image" Target="../media/image4.png"/><Relationship Id="rId15" Type="http://schemas.openxmlformats.org/officeDocument/2006/relationships/image" Target="../media/image10.png"/><Relationship Id="rId10" Type="http://schemas.openxmlformats.org/officeDocument/2006/relationships/chart" Target="../charts/chart1.xml"/><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2" descr="C:\sjb39\report\2009-6\PAMELA_oscillations_inv_erode.png"/>
          <p:cNvPicPr>
            <a:picLocks noChangeAspect="1" noChangeArrowheads="1"/>
          </p:cNvPicPr>
          <p:nvPr/>
        </p:nvPicPr>
        <p:blipFill>
          <a:blip r:embed="rId3"/>
          <a:srcRect/>
          <a:stretch>
            <a:fillRect/>
          </a:stretch>
        </p:blipFill>
        <p:spPr bwMode="auto">
          <a:xfrm>
            <a:off x="969963" y="22913975"/>
            <a:ext cx="4857750" cy="4206875"/>
          </a:xfrm>
          <a:prstGeom prst="rect">
            <a:avLst/>
          </a:prstGeom>
          <a:noFill/>
          <a:ln w="9525">
            <a:noFill/>
            <a:miter lim="800000"/>
            <a:headEnd/>
            <a:tailEnd/>
          </a:ln>
        </p:spPr>
      </p:pic>
      <p:pic>
        <p:nvPicPr>
          <p:cNvPr id="3075" name="Picture 13" descr="C:\sjb39\report\2009-6\X-Y-newaperture(1.5o60)_white.png"/>
          <p:cNvPicPr>
            <a:picLocks noChangeAspect="1" noChangeArrowheads="1"/>
          </p:cNvPicPr>
          <p:nvPr/>
        </p:nvPicPr>
        <p:blipFill>
          <a:blip r:embed="rId4"/>
          <a:srcRect/>
          <a:stretch>
            <a:fillRect/>
          </a:stretch>
        </p:blipFill>
        <p:spPr bwMode="auto">
          <a:xfrm>
            <a:off x="5634038" y="23620413"/>
            <a:ext cx="5338762" cy="2857500"/>
          </a:xfrm>
          <a:prstGeom prst="rect">
            <a:avLst/>
          </a:prstGeom>
          <a:noFill/>
          <a:ln w="9525">
            <a:noFill/>
            <a:miter lim="800000"/>
            <a:headEnd/>
            <a:tailEnd/>
          </a:ln>
        </p:spPr>
      </p:pic>
      <p:pic>
        <p:nvPicPr>
          <p:cNvPr id="3076" name="Picture 14" descr="C:\sjb39\report\2009-6\X-Y-new_white.png"/>
          <p:cNvPicPr>
            <a:picLocks noChangeAspect="1" noChangeArrowheads="1"/>
          </p:cNvPicPr>
          <p:nvPr/>
        </p:nvPicPr>
        <p:blipFill>
          <a:blip r:embed="rId5"/>
          <a:srcRect/>
          <a:stretch>
            <a:fillRect/>
          </a:stretch>
        </p:blipFill>
        <p:spPr bwMode="auto">
          <a:xfrm>
            <a:off x="469900" y="16095663"/>
            <a:ext cx="10401300" cy="4648200"/>
          </a:xfrm>
          <a:prstGeom prst="rect">
            <a:avLst/>
          </a:prstGeom>
          <a:noFill/>
          <a:ln w="9525">
            <a:noFill/>
            <a:miter lim="800000"/>
            <a:headEnd/>
            <a:tailEnd/>
          </a:ln>
        </p:spPr>
      </p:pic>
      <p:sp>
        <p:nvSpPr>
          <p:cNvPr id="3077" name="Text Box 4"/>
          <p:cNvSpPr txBox="1">
            <a:spLocks noChangeArrowheads="1"/>
          </p:cNvSpPr>
          <p:nvPr/>
        </p:nvSpPr>
        <p:spPr bwMode="auto">
          <a:xfrm>
            <a:off x="19507200" y="34518600"/>
            <a:ext cx="9906000" cy="457200"/>
          </a:xfrm>
          <a:prstGeom prst="rect">
            <a:avLst/>
          </a:prstGeom>
          <a:noFill/>
          <a:ln w="9525">
            <a:noFill/>
            <a:miter lim="800000"/>
            <a:headEnd/>
            <a:tailEnd/>
          </a:ln>
        </p:spPr>
        <p:txBody>
          <a:bodyPr>
            <a:spAutoFit/>
          </a:bodyPr>
          <a:lstStyle/>
          <a:p>
            <a:pPr>
              <a:spcBef>
                <a:spcPct val="50000"/>
              </a:spcBef>
            </a:pPr>
            <a:endParaRPr lang="en-GB"/>
          </a:p>
        </p:txBody>
      </p:sp>
      <p:sp>
        <p:nvSpPr>
          <p:cNvPr id="3078" name="Text Box 35"/>
          <p:cNvSpPr txBox="1">
            <a:spLocks noChangeArrowheads="1"/>
          </p:cNvSpPr>
          <p:nvPr/>
        </p:nvSpPr>
        <p:spPr bwMode="auto">
          <a:xfrm>
            <a:off x="38404800" y="28978225"/>
            <a:ext cx="3686175" cy="461963"/>
          </a:xfrm>
          <a:prstGeom prst="rect">
            <a:avLst/>
          </a:prstGeom>
          <a:noFill/>
          <a:ln w="9525">
            <a:noFill/>
            <a:miter lim="800000"/>
            <a:headEnd/>
            <a:tailEnd/>
          </a:ln>
        </p:spPr>
        <p:txBody>
          <a:bodyPr>
            <a:spAutoFit/>
          </a:bodyPr>
          <a:lstStyle/>
          <a:p>
            <a:pPr>
              <a:spcBef>
                <a:spcPct val="50000"/>
              </a:spcBef>
            </a:pPr>
            <a:r>
              <a:rPr lang="en-US">
                <a:latin typeface="CorisandeRegular" pitchFamily="2" charset="0"/>
              </a:rPr>
              <a:t>Poster reference: FR5PFP025</a:t>
            </a:r>
            <a:endParaRPr lang="en-US"/>
          </a:p>
        </p:txBody>
      </p:sp>
      <p:sp>
        <p:nvSpPr>
          <p:cNvPr id="3079" name="Rectangle 36"/>
          <p:cNvSpPr>
            <a:spLocks noChangeArrowheads="1"/>
          </p:cNvSpPr>
          <p:nvPr/>
        </p:nvSpPr>
        <p:spPr bwMode="auto">
          <a:xfrm>
            <a:off x="40427275" y="17600613"/>
            <a:ext cx="184150" cy="457200"/>
          </a:xfrm>
          <a:prstGeom prst="rect">
            <a:avLst/>
          </a:prstGeom>
          <a:noFill/>
          <a:ln w="9525">
            <a:noFill/>
            <a:miter lim="800000"/>
            <a:headEnd/>
            <a:tailEnd/>
          </a:ln>
        </p:spPr>
        <p:txBody>
          <a:bodyPr wrap="none">
            <a:spAutoFit/>
          </a:bodyPr>
          <a:lstStyle/>
          <a:p>
            <a:endParaRPr lang="en-GB"/>
          </a:p>
        </p:txBody>
      </p:sp>
      <p:sp>
        <p:nvSpPr>
          <p:cNvPr id="3080" name="Text Box 37"/>
          <p:cNvSpPr txBox="1">
            <a:spLocks noChangeArrowheads="1"/>
          </p:cNvSpPr>
          <p:nvPr/>
        </p:nvSpPr>
        <p:spPr bwMode="auto">
          <a:xfrm>
            <a:off x="5272088" y="4556125"/>
            <a:ext cx="31972250" cy="1169988"/>
          </a:xfrm>
          <a:prstGeom prst="rect">
            <a:avLst/>
          </a:prstGeom>
          <a:noFill/>
          <a:ln w="9525">
            <a:noFill/>
            <a:miter lim="800000"/>
            <a:headEnd/>
            <a:tailEnd/>
          </a:ln>
        </p:spPr>
        <p:txBody>
          <a:bodyPr>
            <a:spAutoFit/>
          </a:bodyPr>
          <a:lstStyle/>
          <a:p>
            <a:pPr algn="ctr"/>
            <a:r>
              <a:rPr lang="en-US" sz="7000">
                <a:solidFill>
                  <a:srgbClr val="002D55"/>
                </a:solidFill>
                <a:latin typeface="CorisandeBold" pitchFamily="2" charset="0"/>
              </a:rPr>
              <a:t>Extending the Energy Range of 50Hz Proton FFAGs</a:t>
            </a:r>
          </a:p>
        </p:txBody>
      </p:sp>
      <p:sp>
        <p:nvSpPr>
          <p:cNvPr id="3081" name="Text Box 38"/>
          <p:cNvSpPr txBox="1">
            <a:spLocks noChangeArrowheads="1"/>
          </p:cNvSpPr>
          <p:nvPr/>
        </p:nvSpPr>
        <p:spPr bwMode="auto">
          <a:xfrm>
            <a:off x="7467600" y="5867400"/>
            <a:ext cx="27813000" cy="461963"/>
          </a:xfrm>
          <a:prstGeom prst="rect">
            <a:avLst/>
          </a:prstGeom>
          <a:noFill/>
          <a:ln w="9525">
            <a:noFill/>
            <a:miter lim="800000"/>
            <a:headEnd/>
            <a:tailEnd/>
          </a:ln>
        </p:spPr>
        <p:txBody>
          <a:bodyPr>
            <a:spAutoFit/>
          </a:bodyPr>
          <a:lstStyle/>
          <a:p>
            <a:pPr algn="ctr"/>
            <a:r>
              <a:rPr lang="en-US">
                <a:solidFill>
                  <a:srgbClr val="002D55"/>
                </a:solidFill>
                <a:latin typeface="CorisandeLight" pitchFamily="2" charset="0"/>
              </a:rPr>
              <a:t>S.J. Brooks {stephen.brooks@stfc.ac.uk}, RAL, Chilton, OX11 0QX, UK</a:t>
            </a:r>
          </a:p>
        </p:txBody>
      </p:sp>
      <p:graphicFrame>
        <p:nvGraphicFramePr>
          <p:cNvPr id="2100" name="Group 52"/>
          <p:cNvGraphicFramePr>
            <a:graphicFrameLocks noGrp="1"/>
          </p:cNvGraphicFramePr>
          <p:nvPr/>
        </p:nvGraphicFramePr>
        <p:xfrm>
          <a:off x="838200" y="7391400"/>
          <a:ext cx="41148000" cy="21658360"/>
        </p:xfrm>
        <a:graphic>
          <a:graphicData uri="http://schemas.openxmlformats.org/drawingml/2006/table">
            <a:tbl>
              <a:tblPr/>
              <a:tblGrid>
                <a:gridCol w="10287000"/>
                <a:gridCol w="10287000"/>
                <a:gridCol w="10287000"/>
                <a:gridCol w="10287000"/>
              </a:tblGrid>
              <a:tr h="21658360">
                <a:tc>
                  <a:txBody>
                    <a:bodyPr/>
                    <a:lstStyle/>
                    <a:p>
                      <a:pPr marL="0" marR="0" lvl="0" indent="0" algn="l" defTabSz="4173538" rtl="0" eaLnBrk="1" fontAlgn="base" latinLnBrk="0" hangingPunct="1">
                        <a:lnSpc>
                          <a:spcPct val="100000"/>
                        </a:lnSpc>
                        <a:spcBef>
                          <a:spcPct val="20000"/>
                        </a:spcBef>
                        <a:spcAft>
                          <a:spcPct val="0"/>
                        </a:spcAft>
                        <a:buClrTx/>
                        <a:buSzTx/>
                        <a:buFontTx/>
                        <a:buNone/>
                        <a:tabLst/>
                      </a:pPr>
                      <a:endParaRPr kumimoji="0" lang="en-US" sz="5000" b="0" i="0" u="none" strike="noStrike" cap="none" normalizeH="0" baseline="0" dirty="0" smtClean="0">
                        <a:ln>
                          <a:noFill/>
                        </a:ln>
                        <a:solidFill>
                          <a:srgbClr val="001B31"/>
                        </a:solidFill>
                        <a:effectLst/>
                        <a:latin typeface="CorisandeBold" pitchFamily="2" charset="0"/>
                      </a:endParaRPr>
                    </a:p>
                    <a:p>
                      <a:pPr marL="0" marR="0" lvl="0" indent="0" algn="l" defTabSz="4173538" rtl="0" eaLnBrk="1" fontAlgn="base" latinLnBrk="0" hangingPunct="1">
                        <a:lnSpc>
                          <a:spcPct val="100000"/>
                        </a:lnSpc>
                        <a:spcBef>
                          <a:spcPct val="20000"/>
                        </a:spcBef>
                        <a:spcAft>
                          <a:spcPct val="0"/>
                        </a:spcAft>
                        <a:buClrTx/>
                        <a:buSzTx/>
                        <a:buFontTx/>
                        <a:buNone/>
                        <a:tabLst/>
                      </a:pPr>
                      <a:endParaRPr kumimoji="0" lang="en-US" sz="5000" b="0" i="0" u="none" strike="noStrike" cap="none" normalizeH="0" baseline="0" dirty="0" smtClean="0">
                        <a:ln>
                          <a:noFill/>
                        </a:ln>
                        <a:solidFill>
                          <a:srgbClr val="001B31"/>
                        </a:solidFill>
                        <a:effectLst/>
                        <a:latin typeface="CorisandeBold" pitchFamily="2" charset="0"/>
                      </a:endParaRPr>
                    </a:p>
                    <a:p>
                      <a:pPr marL="0" marR="0" lvl="0" indent="0" algn="l" defTabSz="4173538" rtl="0" eaLnBrk="1" fontAlgn="base" latinLnBrk="0" hangingPunct="1">
                        <a:lnSpc>
                          <a:spcPct val="100000"/>
                        </a:lnSpc>
                        <a:spcBef>
                          <a:spcPct val="20000"/>
                        </a:spcBef>
                        <a:spcAft>
                          <a:spcPct val="0"/>
                        </a:spcAft>
                        <a:buClrTx/>
                        <a:buSzTx/>
                        <a:buFontTx/>
                        <a:buNone/>
                        <a:tabLst/>
                      </a:pPr>
                      <a:endParaRPr kumimoji="0" lang="en-US" sz="5000" b="0" i="0" u="none" strike="noStrike" cap="none" normalizeH="0" baseline="0" dirty="0" smtClean="0">
                        <a:ln>
                          <a:noFill/>
                        </a:ln>
                        <a:solidFill>
                          <a:srgbClr val="001B31"/>
                        </a:solidFill>
                        <a:effectLst/>
                        <a:latin typeface="CorisandeBold" pitchFamily="2" charset="0"/>
                      </a:endParaRPr>
                    </a:p>
                    <a:p>
                      <a:pPr marL="0" marR="0" lvl="0" indent="0" algn="l" defTabSz="4173538" rtl="0" eaLnBrk="1" fontAlgn="base" latinLnBrk="0" hangingPunct="1">
                        <a:lnSpc>
                          <a:spcPct val="100000"/>
                        </a:lnSpc>
                        <a:spcBef>
                          <a:spcPct val="20000"/>
                        </a:spcBef>
                        <a:spcAft>
                          <a:spcPct val="0"/>
                        </a:spcAft>
                        <a:buClrTx/>
                        <a:buSzTx/>
                        <a:buFontTx/>
                        <a:buNone/>
                        <a:tabLst/>
                      </a:pPr>
                      <a:endParaRPr kumimoji="0" lang="en-US" sz="5000" b="0" i="0" u="none" strike="noStrike" cap="none" normalizeH="0" baseline="0" dirty="0" smtClean="0">
                        <a:ln>
                          <a:noFill/>
                        </a:ln>
                        <a:solidFill>
                          <a:srgbClr val="001B31"/>
                        </a:solidFill>
                        <a:effectLst/>
                        <a:latin typeface="CorisandeBold" pitchFamily="2" charset="0"/>
                      </a:endParaRPr>
                    </a:p>
                    <a:p>
                      <a:pPr marL="0" marR="0" lvl="0" indent="0" algn="l" defTabSz="4173538" rtl="0" eaLnBrk="1" fontAlgn="base" latinLnBrk="0" hangingPunct="1">
                        <a:lnSpc>
                          <a:spcPct val="100000"/>
                        </a:lnSpc>
                        <a:spcBef>
                          <a:spcPct val="20000"/>
                        </a:spcBef>
                        <a:spcAft>
                          <a:spcPct val="0"/>
                        </a:spcAft>
                        <a:buClrTx/>
                        <a:buSzTx/>
                        <a:buFontTx/>
                        <a:buNone/>
                        <a:tabLst/>
                      </a:pPr>
                      <a:endParaRPr kumimoji="0" lang="en-US" sz="5000" b="0" i="0" u="none" strike="noStrike" cap="none" normalizeH="0" baseline="0" dirty="0" smtClean="0">
                        <a:ln>
                          <a:noFill/>
                        </a:ln>
                        <a:solidFill>
                          <a:srgbClr val="001B31"/>
                        </a:solidFill>
                        <a:effectLst/>
                        <a:latin typeface="CorisandeBold" pitchFamily="2" charset="0"/>
                      </a:endParaRPr>
                    </a:p>
                    <a:p>
                      <a:pPr marL="0" marR="0" lvl="0" indent="0" algn="l" defTabSz="4173538" rtl="0" eaLnBrk="1" fontAlgn="base" latinLnBrk="0" hangingPunct="1">
                        <a:lnSpc>
                          <a:spcPct val="100000"/>
                        </a:lnSpc>
                        <a:spcBef>
                          <a:spcPct val="20000"/>
                        </a:spcBef>
                        <a:spcAft>
                          <a:spcPct val="0"/>
                        </a:spcAft>
                        <a:buClrTx/>
                        <a:buSzTx/>
                        <a:buFontTx/>
                        <a:buNone/>
                        <a:tabLst/>
                      </a:pPr>
                      <a:endParaRPr kumimoji="0" lang="en-US" sz="5000" b="0" i="0" u="none" strike="noStrike" cap="none" normalizeH="0" baseline="0" dirty="0" smtClean="0">
                        <a:ln>
                          <a:noFill/>
                        </a:ln>
                        <a:solidFill>
                          <a:srgbClr val="001B31"/>
                        </a:solidFill>
                        <a:effectLst/>
                        <a:latin typeface="CorisandeBold" pitchFamily="2" charset="0"/>
                      </a:endParaRPr>
                    </a:p>
                    <a:p>
                      <a:pPr marL="0" marR="0" lvl="0" indent="0" algn="l" defTabSz="4173538" rtl="0" eaLnBrk="1" fontAlgn="base" latinLnBrk="0" hangingPunct="1">
                        <a:lnSpc>
                          <a:spcPct val="100000"/>
                        </a:lnSpc>
                        <a:spcBef>
                          <a:spcPct val="20000"/>
                        </a:spcBef>
                        <a:spcAft>
                          <a:spcPct val="0"/>
                        </a:spcAft>
                        <a:buClrTx/>
                        <a:buSzTx/>
                        <a:buFontTx/>
                        <a:buNone/>
                        <a:tabLst/>
                      </a:pPr>
                      <a:endParaRPr kumimoji="0" lang="en-US" sz="5000" b="0" i="0" u="none" strike="noStrike" cap="none" normalizeH="0" baseline="0" dirty="0" smtClean="0">
                        <a:ln>
                          <a:noFill/>
                        </a:ln>
                        <a:solidFill>
                          <a:srgbClr val="001B31"/>
                        </a:solidFill>
                        <a:effectLst/>
                        <a:latin typeface="CorisandeBold" pitchFamily="2" charset="0"/>
                      </a:endParaRPr>
                    </a:p>
                    <a:p>
                      <a:pPr marL="0" marR="0" lvl="0" indent="0" algn="l" defTabSz="4173538"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rgbClr val="001B31"/>
                        </a:solidFill>
                        <a:effectLst/>
                        <a:latin typeface="CorisandeBold" pitchFamily="2" charset="0"/>
                      </a:endParaRPr>
                    </a:p>
                    <a:p>
                      <a:pPr marL="0" marR="0" lvl="0" indent="0" algn="l" defTabSz="4173538" rtl="0" eaLnBrk="1" fontAlgn="base" latinLnBrk="0" hangingPunct="1">
                        <a:lnSpc>
                          <a:spcPct val="100000"/>
                        </a:lnSpc>
                        <a:spcBef>
                          <a:spcPct val="20000"/>
                        </a:spcBef>
                        <a:spcAft>
                          <a:spcPct val="0"/>
                        </a:spcAft>
                        <a:buClrTx/>
                        <a:buSzTx/>
                        <a:buFontTx/>
                        <a:buNone/>
                        <a:tabLst/>
                      </a:pPr>
                      <a:r>
                        <a:rPr kumimoji="0" lang="en-US" sz="5000" b="0" i="0" u="none" strike="noStrike" cap="none" normalizeH="0" baseline="0" dirty="0" smtClean="0">
                          <a:ln>
                            <a:noFill/>
                          </a:ln>
                          <a:solidFill>
                            <a:srgbClr val="001B31"/>
                          </a:solidFill>
                          <a:effectLst/>
                          <a:latin typeface="CorisandeBold" pitchFamily="2" charset="0"/>
                        </a:rPr>
                        <a:t>Magnetic Field Examples</a:t>
                      </a:r>
                      <a:endParaRPr kumimoji="0" lang="en-US" sz="1500" b="0" i="0" u="none" strike="noStrike" cap="none" normalizeH="0" baseline="0" dirty="0" smtClean="0">
                        <a:ln>
                          <a:noFill/>
                        </a:ln>
                        <a:solidFill>
                          <a:srgbClr val="001B31"/>
                        </a:solidFill>
                        <a:effectLst/>
                        <a:latin typeface="CorisandeBold" pitchFamily="2" charset="0"/>
                      </a:endParaRPr>
                    </a:p>
                    <a:p>
                      <a:pPr marL="0" marR="0" lvl="0" indent="0" algn="l" defTabSz="4173538"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CorisandeLight" pitchFamily="2" charset="0"/>
                        </a:rPr>
                        <a:t>Enforcing the free space Maxwell equations may have unanticipated consequences if the wrong on-plane function is chosen, or the field is calculated further off-plane than is physically achievable (e.g. where a magnet coil or iron pole piece would be).</a:t>
                      </a:r>
                    </a:p>
                    <a:p>
                      <a:pPr marL="0" marR="0" lvl="0" indent="0" algn="l" defTabSz="4173538"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risandeLight" pitchFamily="2" charset="0"/>
                      </a:endParaRPr>
                    </a:p>
                    <a:p>
                      <a:pPr marL="0" marR="0" lvl="0" indent="0" algn="l" defTabSz="4173538"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risandeLight" pitchFamily="2" charset="0"/>
                      </a:endParaRPr>
                    </a:p>
                    <a:p>
                      <a:pPr marL="0" marR="0" lvl="0" indent="0" algn="l" defTabSz="4173538"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risandeLight" pitchFamily="2" charset="0"/>
                      </a:endParaRPr>
                    </a:p>
                    <a:p>
                      <a:pPr marL="0" marR="0" lvl="0" indent="0" algn="l" defTabSz="4173538"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risandeLight" pitchFamily="2" charset="0"/>
                      </a:endParaRPr>
                    </a:p>
                    <a:p>
                      <a:pPr marL="0" marR="0" lvl="0" indent="0" algn="l" defTabSz="4173538"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risandeLight" pitchFamily="2" charset="0"/>
                      </a:endParaRPr>
                    </a:p>
                    <a:p>
                      <a:pPr marL="0" marR="0" lvl="0" indent="0" algn="l" defTabSz="4173538"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risandeLight" pitchFamily="2" charset="0"/>
                      </a:endParaRPr>
                    </a:p>
                    <a:p>
                      <a:pPr marL="0" marR="0" lvl="0" indent="0" algn="l" defTabSz="4173538"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risandeLight" pitchFamily="2" charset="0"/>
                      </a:endParaRPr>
                    </a:p>
                    <a:p>
                      <a:pPr marL="0" marR="0" lvl="0" indent="0" algn="l" defTabSz="4173538"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risandeLight" pitchFamily="2" charset="0"/>
                      </a:endParaRPr>
                    </a:p>
                    <a:p>
                      <a:pPr marL="0" marR="0" lvl="0" indent="0" algn="l" defTabSz="4173538"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risandeLight" pitchFamily="2" charset="0"/>
                      </a:endParaRPr>
                    </a:p>
                    <a:p>
                      <a:pPr marL="0" marR="0" lvl="0" indent="0" algn="l" defTabSz="4173538"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risandeLight" pitchFamily="2" charset="0"/>
                      </a:endParaRPr>
                    </a:p>
                    <a:p>
                      <a:pPr marL="0" marR="0" lvl="0" indent="0" algn="l" defTabSz="4173538"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CorisandeLight" pitchFamily="2" charset="0"/>
                        </a:rPr>
                        <a:t>Above is a cross-section through the field calculated for a magnet with two ends shaped like integrated Gaussian functions.  Note how the field is realistic near the </a:t>
                      </a:r>
                      <a:r>
                        <a:rPr kumimoji="0" lang="en-US" sz="2400" b="0" i="0" u="none" strike="noStrike" cap="none" normalizeH="0" baseline="0" dirty="0" err="1" smtClean="0">
                          <a:ln>
                            <a:noFill/>
                          </a:ln>
                          <a:solidFill>
                            <a:schemeClr val="tx1"/>
                          </a:solidFill>
                          <a:effectLst/>
                          <a:latin typeface="CorisandeLight" pitchFamily="2" charset="0"/>
                        </a:rPr>
                        <a:t>midplane</a:t>
                      </a:r>
                      <a:r>
                        <a:rPr kumimoji="0" lang="en-US" sz="2400" b="0" i="0" u="none" strike="noStrike" cap="none" normalizeH="0" baseline="0" dirty="0" smtClean="0">
                          <a:ln>
                            <a:noFill/>
                          </a:ln>
                          <a:solidFill>
                            <a:schemeClr val="tx1"/>
                          </a:solidFill>
                          <a:effectLst/>
                          <a:latin typeface="CorisandeLight" pitchFamily="2" charset="0"/>
                        </a:rPr>
                        <a:t> but develops oscillating </a:t>
                      </a:r>
                      <a:r>
                        <a:rPr kumimoji="0" lang="en-US" sz="2400" b="0" i="0" u="none" strike="noStrike" cap="none" normalizeH="0" baseline="0" dirty="0" err="1" smtClean="0">
                          <a:ln>
                            <a:noFill/>
                          </a:ln>
                          <a:solidFill>
                            <a:schemeClr val="tx1"/>
                          </a:solidFill>
                          <a:effectLst/>
                          <a:latin typeface="CorisandeLight" pitchFamily="2" charset="0"/>
                        </a:rPr>
                        <a:t>behaviour</a:t>
                      </a:r>
                      <a:r>
                        <a:rPr kumimoji="0" lang="en-US" sz="2400" b="0" i="0" u="none" strike="noStrike" cap="none" normalizeH="0" baseline="0" dirty="0" smtClean="0">
                          <a:ln>
                            <a:noFill/>
                          </a:ln>
                          <a:solidFill>
                            <a:schemeClr val="tx1"/>
                          </a:solidFill>
                          <a:effectLst/>
                          <a:latin typeface="CorisandeLight" pitchFamily="2" charset="0"/>
                        </a:rPr>
                        <a:t> (which increases rapidly in magnitude) further out.  Successive cross-sections of the vertical field are graphed below (left) with a modified diagram (right) showing what the shape of the physical aperture of the magnet would be if it was defined only by the condition that fields around the magnet must not exceed 1.5 times the magnitude of those on the mid-plane.</a:t>
                      </a:r>
                      <a:endParaRPr kumimoji="0" lang="en-US" sz="4600" b="0" i="0" u="none" strike="noStrike" cap="none" normalizeH="0" baseline="0" dirty="0" smtClean="0">
                        <a:ln>
                          <a:noFill/>
                        </a:ln>
                        <a:solidFill>
                          <a:schemeClr val="tx1"/>
                        </a:solidFill>
                        <a:effectLst/>
                        <a:latin typeface="CorisandeLight Italic" pitchFamily="2" charset="0"/>
                      </a:endParaRPr>
                    </a:p>
                  </a:txBody>
                  <a:tcPr horzOverflow="overflow">
                    <a:lnL cap="flat">
                      <a:noFill/>
                    </a:lnL>
                    <a:lnR>
                      <a:noFill/>
                    </a:lnR>
                    <a:lnT cap="flat">
                      <a:noFill/>
                    </a:lnT>
                    <a:lnB cap="flat">
                      <a:noFill/>
                    </a:lnB>
                    <a:lnTlToBr>
                      <a:noFill/>
                    </a:lnTlToBr>
                    <a:lnBlToTr>
                      <a:noFill/>
                    </a:lnBlToTr>
                    <a:noFill/>
                  </a:tcPr>
                </a:tc>
                <a:tc>
                  <a:txBody>
                    <a:bodyPr/>
                    <a:lstStyle/>
                    <a:p>
                      <a:pPr marL="0" marR="0" lvl="0" indent="0" algn="l" defTabSz="4173538" rtl="0" eaLnBrk="1" fontAlgn="base" latinLnBrk="0" hangingPunct="1">
                        <a:lnSpc>
                          <a:spcPct val="100000"/>
                        </a:lnSpc>
                        <a:spcBef>
                          <a:spcPct val="20000"/>
                        </a:spcBef>
                        <a:spcAft>
                          <a:spcPct val="0"/>
                        </a:spcAft>
                        <a:buClrTx/>
                        <a:buSzTx/>
                        <a:buFontTx/>
                        <a:buNone/>
                        <a:tabLst/>
                        <a:defRPr/>
                      </a:pPr>
                      <a:r>
                        <a:rPr kumimoji="0" lang="en-US" sz="5000" b="0" i="0" u="none" strike="noStrike" kern="1200" cap="none" normalizeH="0" baseline="0" dirty="0" smtClean="0">
                          <a:ln>
                            <a:noFill/>
                          </a:ln>
                          <a:solidFill>
                            <a:srgbClr val="001B31"/>
                          </a:solidFill>
                          <a:effectLst/>
                          <a:latin typeface="CorisandeBold" pitchFamily="2" charset="0"/>
                          <a:ea typeface="+mn-ea"/>
                          <a:cs typeface="+mn-cs"/>
                        </a:rPr>
                        <a:t>Magnetic Field Model</a:t>
                      </a:r>
                    </a:p>
                    <a:p>
                      <a:pPr marL="0" marR="0" lvl="0" indent="0" algn="l" defTabSz="4173538" rtl="0" eaLnBrk="1" fontAlgn="base" latinLnBrk="0" hangingPunct="1">
                        <a:lnSpc>
                          <a:spcPct val="100000"/>
                        </a:lnSpc>
                        <a:spcBef>
                          <a:spcPct val="20000"/>
                        </a:spcBef>
                        <a:spcAft>
                          <a:spcPct val="0"/>
                        </a:spcAft>
                        <a:buClrTx/>
                        <a:buSzTx/>
                        <a:buFontTx/>
                        <a:buNone/>
                        <a:tabLst/>
                        <a:defRPr/>
                      </a:pPr>
                      <a:r>
                        <a:rPr lang="en-US" sz="2400" kern="1200" dirty="0" smtClean="0">
                          <a:solidFill>
                            <a:schemeClr val="tx1"/>
                          </a:solidFill>
                          <a:latin typeface="CorisandeLight"/>
                          <a:ea typeface="+mn-ea"/>
                          <a:cs typeface="+mn-cs"/>
                        </a:rPr>
                        <a:t>Starting with Maxwell’s equations in free space,</a:t>
                      </a:r>
                    </a:p>
                    <a:p>
                      <a:pPr marL="0" marR="0" lvl="0" indent="0" algn="l" defTabSz="4173538" rtl="0" eaLnBrk="1" fontAlgn="base" latinLnBrk="0" hangingPunct="1">
                        <a:lnSpc>
                          <a:spcPct val="100000"/>
                        </a:lnSpc>
                        <a:spcBef>
                          <a:spcPct val="20000"/>
                        </a:spcBef>
                        <a:spcAft>
                          <a:spcPct val="0"/>
                        </a:spcAft>
                        <a:buClrTx/>
                        <a:buSzTx/>
                        <a:buFontTx/>
                        <a:buNone/>
                        <a:tabLst/>
                      </a:pPr>
                      <a:endParaRPr lang="en-GB" sz="2400" kern="120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pPr>
                      <a:endParaRPr lang="en-GB" sz="2400" kern="120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pPr>
                      <a:r>
                        <a:rPr lang="en-GB" sz="2400" kern="1200" dirty="0" smtClean="0">
                          <a:solidFill>
                            <a:schemeClr val="tx1"/>
                          </a:solidFill>
                          <a:latin typeface="CorisandeLight"/>
                          <a:ea typeface="+mn-ea"/>
                          <a:cs typeface="+mn-cs"/>
                        </a:rPr>
                        <a:t>the</a:t>
                      </a:r>
                      <a:r>
                        <a:rPr lang="en-GB" sz="2400" kern="1200" baseline="0" dirty="0" smtClean="0">
                          <a:solidFill>
                            <a:schemeClr val="tx1"/>
                          </a:solidFill>
                          <a:latin typeface="CorisandeLight"/>
                          <a:ea typeface="+mn-ea"/>
                          <a:cs typeface="+mn-cs"/>
                        </a:rPr>
                        <a:t> various partial derivatives of components of </a:t>
                      </a:r>
                      <a:r>
                        <a:rPr lang="en-GB" sz="2400" b="1" kern="1200" baseline="0" dirty="0" smtClean="0">
                          <a:solidFill>
                            <a:schemeClr val="tx1"/>
                          </a:solidFill>
                          <a:latin typeface="CorisandeLight"/>
                          <a:ea typeface="+mn-ea"/>
                          <a:cs typeface="+mn-cs"/>
                        </a:rPr>
                        <a:t>B</a:t>
                      </a:r>
                      <a:r>
                        <a:rPr lang="en-GB" sz="2400" kern="1200" baseline="0" dirty="0" smtClean="0">
                          <a:solidFill>
                            <a:schemeClr val="tx1"/>
                          </a:solidFill>
                          <a:latin typeface="CorisandeLight"/>
                          <a:ea typeface="+mn-ea"/>
                          <a:cs typeface="+mn-cs"/>
                        </a:rPr>
                        <a:t> can be rearranged to give the z-derivatives in terms of the others.  That is, the set of equations can be rephrased as an evolution problem.</a:t>
                      </a:r>
                    </a:p>
                    <a:p>
                      <a:pPr marL="0" marR="0" lvl="0" indent="0" algn="l" defTabSz="4173538" rtl="0" eaLnBrk="1" fontAlgn="base" latinLnBrk="0" hangingPunct="1">
                        <a:lnSpc>
                          <a:spcPct val="100000"/>
                        </a:lnSpc>
                        <a:spcBef>
                          <a:spcPct val="20000"/>
                        </a:spcBef>
                        <a:spcAft>
                          <a:spcPct val="0"/>
                        </a:spcAft>
                        <a:buClrTx/>
                        <a:buSzTx/>
                        <a:buFontTx/>
                        <a:buNone/>
                        <a:tabLst/>
                      </a:pPr>
                      <a:endParaRPr lang="en-GB" sz="2400" kern="1200" baseline="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pPr>
                      <a:endParaRPr lang="en-GB" sz="2400" kern="1200" baseline="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pPr>
                      <a:endParaRPr lang="en-GB" sz="2400" kern="1200" baseline="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pPr>
                      <a:endParaRPr lang="en-GB" sz="2400" kern="1200" baseline="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pPr>
                      <a:endParaRPr lang="en-GB" sz="2400" kern="1200" baseline="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pPr>
                      <a:r>
                        <a:rPr lang="en-GB" sz="2400" kern="1200" baseline="0" dirty="0" smtClean="0">
                          <a:solidFill>
                            <a:schemeClr val="tx1"/>
                          </a:solidFill>
                          <a:latin typeface="CorisandeLight"/>
                          <a:ea typeface="+mn-ea"/>
                          <a:cs typeface="+mn-cs"/>
                        </a:rPr>
                        <a:t>This can be solved for the whole field when </a:t>
                      </a:r>
                      <a:r>
                        <a:rPr lang="en-GB" sz="2400" b="1" kern="1200" baseline="0" dirty="0" smtClean="0">
                          <a:solidFill>
                            <a:schemeClr val="tx1"/>
                          </a:solidFill>
                          <a:latin typeface="CorisandeLight"/>
                          <a:ea typeface="+mn-ea"/>
                          <a:cs typeface="+mn-cs"/>
                        </a:rPr>
                        <a:t>B</a:t>
                      </a:r>
                      <a:r>
                        <a:rPr lang="en-GB" sz="2400" kern="1200" baseline="0" dirty="0" smtClean="0">
                          <a:solidFill>
                            <a:schemeClr val="tx1"/>
                          </a:solidFill>
                          <a:latin typeface="CorisandeLight"/>
                          <a:ea typeface="+mn-ea"/>
                          <a:cs typeface="+mn-cs"/>
                        </a:rPr>
                        <a:t> is specified on a single z-plane.  Alternatively it can be used to </a:t>
                      </a:r>
                      <a:r>
                        <a:rPr lang="en-GB" sz="2400" kern="1200" baseline="0" dirty="0" err="1" smtClean="0">
                          <a:solidFill>
                            <a:schemeClr val="tx1"/>
                          </a:solidFill>
                          <a:latin typeface="CorisandeLight"/>
                          <a:ea typeface="+mn-ea"/>
                          <a:cs typeface="+mn-cs"/>
                        </a:rPr>
                        <a:t>reexpress</a:t>
                      </a:r>
                      <a:r>
                        <a:rPr lang="en-GB" sz="2400" kern="1200" baseline="0" dirty="0" smtClean="0">
                          <a:solidFill>
                            <a:schemeClr val="tx1"/>
                          </a:solidFill>
                          <a:latin typeface="CorisandeLight"/>
                          <a:ea typeface="+mn-ea"/>
                          <a:cs typeface="+mn-cs"/>
                        </a:rPr>
                        <a:t> the repeated z-derivatives in a Taylor expansion in z to find a sum of an infinite series that gives the off-plane field to any desired level of accuracy, provided all the on-plane field’s derivatives can be calculated.</a:t>
                      </a:r>
                    </a:p>
                    <a:p>
                      <a:pPr marL="0" marR="0" lvl="0" indent="0" algn="l" defTabSz="4173538" rtl="0" eaLnBrk="1" fontAlgn="base" latinLnBrk="0" hangingPunct="1">
                        <a:lnSpc>
                          <a:spcPct val="100000"/>
                        </a:lnSpc>
                        <a:spcBef>
                          <a:spcPct val="20000"/>
                        </a:spcBef>
                        <a:spcAft>
                          <a:spcPct val="0"/>
                        </a:spcAft>
                        <a:buClrTx/>
                        <a:buSzTx/>
                        <a:buFontTx/>
                        <a:buNone/>
                        <a:tabLst/>
                      </a:pPr>
                      <a:endParaRPr lang="en-GB" sz="2400" kern="1200" baseline="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pPr>
                      <a:endParaRPr lang="en-GB" sz="2400" kern="1200" baseline="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pPr>
                      <a:endParaRPr lang="en-GB" sz="2400" kern="1200" baseline="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pPr>
                      <a:endParaRPr lang="en-GB" sz="2400" kern="1200" baseline="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pPr>
                      <a:endParaRPr lang="en-GB" sz="2400" kern="1200" baseline="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pPr>
                      <a:endParaRPr lang="en-GB" sz="2400" kern="1200" baseline="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pPr>
                      <a:endParaRPr lang="en-GB" sz="2400" kern="1200" baseline="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pPr>
                      <a:endParaRPr lang="en-GB" sz="2400" kern="1200" baseline="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pPr>
                      <a:r>
                        <a:rPr lang="en-GB" sz="2400" kern="1200" baseline="0" dirty="0" smtClean="0">
                          <a:solidFill>
                            <a:schemeClr val="tx1"/>
                          </a:solidFill>
                          <a:latin typeface="CorisandeLight"/>
                          <a:ea typeface="+mn-ea"/>
                          <a:cs typeface="+mn-cs"/>
                        </a:rPr>
                        <a:t>In the application of optimising the field shapes of FFAG magnets, the magnets are assumed to be symmetrical with only a z-component of the field on the z=0 </a:t>
                      </a:r>
                      <a:r>
                        <a:rPr lang="en-GB" sz="2400" kern="1200" baseline="0" dirty="0" err="1" smtClean="0">
                          <a:solidFill>
                            <a:schemeClr val="tx1"/>
                          </a:solidFill>
                          <a:latin typeface="CorisandeLight"/>
                          <a:ea typeface="+mn-ea"/>
                          <a:cs typeface="+mn-cs"/>
                        </a:rPr>
                        <a:t>midplane</a:t>
                      </a:r>
                      <a:r>
                        <a:rPr lang="en-GB" sz="2400" kern="1200" baseline="0" dirty="0" smtClean="0">
                          <a:solidFill>
                            <a:schemeClr val="tx1"/>
                          </a:solidFill>
                          <a:latin typeface="CorisandeLight"/>
                          <a:ea typeface="+mn-ea"/>
                          <a:cs typeface="+mn-cs"/>
                        </a:rPr>
                        <a:t> and a product of three linear functions for that field component to simplify calculation of the higher derivatives.</a:t>
                      </a:r>
                    </a:p>
                    <a:p>
                      <a:pPr marL="0" marR="0" lvl="0" indent="0" algn="l" defTabSz="4173538" rtl="0" eaLnBrk="1" fontAlgn="base" latinLnBrk="0" hangingPunct="1">
                        <a:lnSpc>
                          <a:spcPct val="100000"/>
                        </a:lnSpc>
                        <a:spcBef>
                          <a:spcPct val="20000"/>
                        </a:spcBef>
                        <a:spcAft>
                          <a:spcPct val="0"/>
                        </a:spcAft>
                        <a:buClrTx/>
                        <a:buSzTx/>
                        <a:buFontTx/>
                        <a:buNone/>
                        <a:tabLst/>
                      </a:pPr>
                      <a:endParaRPr lang="en-GB" sz="2400" kern="1200" baseline="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pPr>
                      <a:endParaRPr lang="en-GB" sz="2400" kern="1200" baseline="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pPr>
                      <a:endParaRPr lang="en-GB" sz="2400" kern="1200" baseline="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pPr>
                      <a:endParaRPr lang="en-GB" sz="2400" kern="1200" baseline="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pPr>
                      <a:r>
                        <a:rPr lang="en-GB" sz="2400" kern="1200" baseline="0" dirty="0" smtClean="0">
                          <a:solidFill>
                            <a:schemeClr val="tx1"/>
                          </a:solidFill>
                          <a:latin typeface="CorisandeLight"/>
                          <a:ea typeface="+mn-ea"/>
                          <a:cs typeface="+mn-cs"/>
                        </a:rPr>
                        <a:t>Typically </a:t>
                      </a:r>
                      <a:r>
                        <a:rPr lang="en-GB" sz="2400" kern="1200" baseline="0" dirty="0" err="1" smtClean="0">
                          <a:solidFill>
                            <a:schemeClr val="tx1"/>
                          </a:solidFill>
                          <a:latin typeface="CorisandeLight"/>
                          <a:ea typeface="+mn-ea"/>
                          <a:cs typeface="+mn-cs"/>
                        </a:rPr>
                        <a:t>i</a:t>
                      </a:r>
                      <a:r>
                        <a:rPr lang="en-GB" sz="2400" kern="1200" baseline="0" dirty="0" smtClean="0">
                          <a:solidFill>
                            <a:schemeClr val="tx1"/>
                          </a:solidFill>
                          <a:latin typeface="CorisandeLight"/>
                          <a:ea typeface="+mn-ea"/>
                          <a:cs typeface="+mn-cs"/>
                        </a:rPr>
                        <a:t>=1 and </a:t>
                      </a:r>
                      <a:r>
                        <a:rPr lang="en-GB" sz="2400" kern="1200" baseline="0" dirty="0" err="1" smtClean="0">
                          <a:solidFill>
                            <a:schemeClr val="tx1"/>
                          </a:solidFill>
                          <a:latin typeface="CorisandeLight"/>
                          <a:ea typeface="+mn-ea"/>
                          <a:cs typeface="+mn-cs"/>
                        </a:rPr>
                        <a:t>i</a:t>
                      </a:r>
                      <a:r>
                        <a:rPr lang="en-GB" sz="2400" kern="1200" baseline="0" dirty="0" smtClean="0">
                          <a:solidFill>
                            <a:schemeClr val="tx1"/>
                          </a:solidFill>
                          <a:latin typeface="CorisandeLight"/>
                          <a:ea typeface="+mn-ea"/>
                          <a:cs typeface="+mn-cs"/>
                        </a:rPr>
                        <a:t>=2 will be used for the fringe fields at either end of the magnet, here the integral of a Gaussian function is used.  The third function specifies the transverse field profile of the magnet, with polynomials being tried so far in this research.</a:t>
                      </a:r>
                    </a:p>
                    <a:p>
                      <a:pPr marL="0" marR="0" lvl="0" indent="0" algn="l" defTabSz="4173538" rtl="0" eaLnBrk="1" fontAlgn="base" latinLnBrk="0" hangingPunct="1">
                        <a:lnSpc>
                          <a:spcPct val="100000"/>
                        </a:lnSpc>
                        <a:spcBef>
                          <a:spcPct val="20000"/>
                        </a:spcBef>
                        <a:spcAft>
                          <a:spcPct val="0"/>
                        </a:spcAft>
                        <a:buClrTx/>
                        <a:buSzTx/>
                        <a:buFontTx/>
                        <a:buNone/>
                        <a:tabLst/>
                      </a:pPr>
                      <a:r>
                        <a:rPr lang="en-GB" sz="2400" kern="1200" baseline="0" dirty="0" smtClean="0">
                          <a:solidFill>
                            <a:schemeClr val="tx1"/>
                          </a:solidFill>
                          <a:latin typeface="CorisandeLight"/>
                          <a:ea typeface="+mn-ea"/>
                          <a:cs typeface="+mn-cs"/>
                        </a:rPr>
                        <a:t>Finally, the series formulae for the off-plane fields may be rewritten in terms of some coefficients K that may be </a:t>
                      </a:r>
                      <a:r>
                        <a:rPr lang="en-GB" sz="2400" kern="1200" baseline="0" dirty="0" err="1" smtClean="0">
                          <a:solidFill>
                            <a:schemeClr val="tx1"/>
                          </a:solidFill>
                          <a:latin typeface="CorisandeLight"/>
                          <a:ea typeface="+mn-ea"/>
                          <a:cs typeface="+mn-cs"/>
                        </a:rPr>
                        <a:t>precalculated</a:t>
                      </a:r>
                      <a:r>
                        <a:rPr lang="en-GB" sz="2400" kern="1200" baseline="0" dirty="0" smtClean="0">
                          <a:solidFill>
                            <a:schemeClr val="tx1"/>
                          </a:solidFill>
                          <a:latin typeface="CorisandeLight"/>
                          <a:ea typeface="+mn-ea"/>
                          <a:cs typeface="+mn-cs"/>
                        </a:rPr>
                        <a:t> once for the magnet and repeated derivatives of the 1D profile functions, which only need to be calculated once for each point (rather than each term in the sum).</a:t>
                      </a:r>
                      <a:endParaRPr lang="en-GB" sz="2400" kern="1200" dirty="0" smtClean="0">
                        <a:solidFill>
                          <a:schemeClr val="tx1"/>
                        </a:solidFill>
                        <a:latin typeface="CorisandeLight"/>
                        <a:ea typeface="+mn-ea"/>
                        <a:cs typeface="+mn-cs"/>
                      </a:endParaRPr>
                    </a:p>
                  </a:txBody>
                  <a:tcPr horzOverflow="overflow">
                    <a:lnL>
                      <a:noFill/>
                    </a:lnL>
                    <a:lnR>
                      <a:noFill/>
                    </a:lnR>
                    <a:lnT cap="flat">
                      <a:noFill/>
                    </a:lnT>
                    <a:lnB cap="flat">
                      <a:noFill/>
                    </a:lnB>
                    <a:lnTlToBr>
                      <a:noFill/>
                    </a:lnTlToBr>
                    <a:lnBlToTr>
                      <a:noFill/>
                    </a:lnBlToTr>
                    <a:noFill/>
                  </a:tcPr>
                </a:tc>
                <a:tc>
                  <a:txBody>
                    <a:bodyPr/>
                    <a:lstStyle/>
                    <a:p>
                      <a:pPr marL="0" marR="0" lvl="0" indent="0" algn="l" defTabSz="4173538" rtl="0" eaLnBrk="1" fontAlgn="base" latinLnBrk="0" hangingPunct="1">
                        <a:lnSpc>
                          <a:spcPct val="100000"/>
                        </a:lnSpc>
                        <a:spcBef>
                          <a:spcPct val="20000"/>
                        </a:spcBef>
                        <a:spcAft>
                          <a:spcPct val="0"/>
                        </a:spcAft>
                        <a:buClrTx/>
                        <a:buSzTx/>
                        <a:buFontTx/>
                        <a:buNone/>
                        <a:tabLst/>
                      </a:pPr>
                      <a:r>
                        <a:rPr kumimoji="0" lang="en-GB" sz="5000" b="0" i="0" u="none" strike="noStrike" kern="1200" cap="none" normalizeH="0" baseline="0" dirty="0" smtClean="0">
                          <a:ln>
                            <a:noFill/>
                          </a:ln>
                          <a:solidFill>
                            <a:srgbClr val="001B31"/>
                          </a:solidFill>
                          <a:effectLst/>
                          <a:latin typeface="CorisandeBold" pitchFamily="2" charset="0"/>
                          <a:ea typeface="+mn-ea"/>
                          <a:cs typeface="+mn-cs"/>
                        </a:rPr>
                        <a:t>FODO Cell Lattice</a:t>
                      </a:r>
                    </a:p>
                    <a:p>
                      <a:pPr marL="0" marR="0" lvl="0" indent="0" algn="l" defTabSz="4173538" rtl="0" eaLnBrk="1" fontAlgn="base" latinLnBrk="0" hangingPunct="1">
                        <a:lnSpc>
                          <a:spcPct val="100000"/>
                        </a:lnSpc>
                        <a:spcBef>
                          <a:spcPct val="20000"/>
                        </a:spcBef>
                        <a:spcAft>
                          <a:spcPct val="0"/>
                        </a:spcAft>
                        <a:buClrTx/>
                        <a:buSzTx/>
                        <a:buFontTx/>
                        <a:buNone/>
                        <a:tabLst/>
                        <a:defRPr/>
                      </a:pPr>
                      <a:r>
                        <a:rPr lang="en-US" sz="2400" kern="1200" dirty="0" smtClean="0">
                          <a:solidFill>
                            <a:schemeClr val="tx1"/>
                          </a:solidFill>
                          <a:latin typeface="CorisandeLight"/>
                          <a:ea typeface="+mn-ea"/>
                          <a:cs typeface="+mn-cs"/>
                        </a:rPr>
                        <a:t>The </a:t>
                      </a:r>
                      <a:r>
                        <a:rPr lang="en-US" sz="2400" i="1" kern="1200" dirty="0" smtClean="0">
                          <a:solidFill>
                            <a:schemeClr val="tx1"/>
                          </a:solidFill>
                          <a:latin typeface="CorisandeLight"/>
                          <a:ea typeface="+mn-ea"/>
                          <a:cs typeface="+mn-cs"/>
                        </a:rPr>
                        <a:t>Muon1</a:t>
                      </a:r>
                      <a:r>
                        <a:rPr lang="en-US" sz="2400" kern="1200" dirty="0" smtClean="0">
                          <a:solidFill>
                            <a:schemeClr val="tx1"/>
                          </a:solidFill>
                          <a:latin typeface="CorisandeLight"/>
                          <a:ea typeface="+mn-ea"/>
                          <a:cs typeface="+mn-cs"/>
                        </a:rPr>
                        <a:t> code was used to track protons through a cell with its 4th order </a:t>
                      </a:r>
                      <a:r>
                        <a:rPr lang="en-US" sz="2400" kern="1200" dirty="0" err="1" smtClean="0">
                          <a:solidFill>
                            <a:schemeClr val="tx1"/>
                          </a:solidFill>
                          <a:latin typeface="CorisandeLight"/>
                          <a:ea typeface="+mn-ea"/>
                          <a:cs typeface="+mn-cs"/>
                        </a:rPr>
                        <a:t>Runge-Kutta</a:t>
                      </a:r>
                      <a:r>
                        <a:rPr lang="en-US" sz="2400" kern="1200" baseline="0" dirty="0" smtClean="0">
                          <a:solidFill>
                            <a:schemeClr val="tx1"/>
                          </a:solidFill>
                          <a:latin typeface="CorisandeLight"/>
                          <a:ea typeface="+mn-ea"/>
                          <a:cs typeface="+mn-cs"/>
                        </a:rPr>
                        <a:t> </a:t>
                      </a:r>
                      <a:r>
                        <a:rPr lang="en-US" sz="2400" kern="1200" dirty="0" smtClean="0">
                          <a:solidFill>
                            <a:schemeClr val="tx1"/>
                          </a:solidFill>
                          <a:latin typeface="CorisandeLight"/>
                          <a:ea typeface="+mn-ea"/>
                          <a:cs typeface="+mn-cs"/>
                        </a:rPr>
                        <a:t>algorithm</a:t>
                      </a:r>
                      <a:r>
                        <a:rPr lang="en-US" sz="2400" kern="1200" baseline="0" dirty="0" smtClean="0">
                          <a:solidFill>
                            <a:schemeClr val="tx1"/>
                          </a:solidFill>
                          <a:latin typeface="CorisandeLight"/>
                          <a:ea typeface="+mn-ea"/>
                          <a:cs typeface="+mn-cs"/>
                        </a:rPr>
                        <a:t> with s</a:t>
                      </a:r>
                      <a:r>
                        <a:rPr lang="en-US" sz="2400" kern="1200" dirty="0" smtClean="0">
                          <a:solidFill>
                            <a:schemeClr val="tx1"/>
                          </a:solidFill>
                          <a:latin typeface="CorisandeLight"/>
                          <a:ea typeface="+mn-ea"/>
                          <a:cs typeface="+mn-cs"/>
                        </a:rPr>
                        <a:t>ome extra code logic added to find closed orbits and optics.  The existing genetic algorithm </a:t>
                      </a:r>
                      <a:r>
                        <a:rPr lang="en-US" sz="2400" kern="1200" dirty="0" err="1" smtClean="0">
                          <a:solidFill>
                            <a:schemeClr val="tx1"/>
                          </a:solidFill>
                          <a:latin typeface="CorisandeLight"/>
                          <a:ea typeface="+mn-ea"/>
                          <a:cs typeface="+mn-cs"/>
                        </a:rPr>
                        <a:t>optimiser</a:t>
                      </a:r>
                      <a:r>
                        <a:rPr lang="en-US" sz="2400" kern="1200" dirty="0" smtClean="0">
                          <a:solidFill>
                            <a:schemeClr val="tx1"/>
                          </a:solidFill>
                          <a:latin typeface="CorisandeLight"/>
                          <a:ea typeface="+mn-ea"/>
                          <a:cs typeface="+mn-cs"/>
                        </a:rPr>
                        <a:t> could then be run to improve the figure of merit derived for the entire cell, starting off with random designs within the allowed range and recombining or mutating the best of these repeatedly to increase the overall score.  For each cell being tested, closed orbits are searched for at energies starting at 12GeV and decreasing by 5% steps, with linear transfer matrices (and optical stability) determined at each stage.  A `FODO' cell with two drifts each at least long enough to hold two RF cavities was tried first</a:t>
                      </a:r>
                      <a:r>
                        <a:rPr lang="en-US" sz="2400" kern="1200" baseline="0" dirty="0" smtClean="0">
                          <a:solidFill>
                            <a:schemeClr val="tx1"/>
                          </a:solidFill>
                          <a:latin typeface="CorisandeLight"/>
                          <a:ea typeface="+mn-ea"/>
                          <a:cs typeface="+mn-cs"/>
                        </a:rPr>
                        <a:t> and </a:t>
                      </a:r>
                      <a:r>
                        <a:rPr lang="en-US" sz="2400" kern="1200" baseline="0" dirty="0" err="1" smtClean="0">
                          <a:solidFill>
                            <a:schemeClr val="tx1"/>
                          </a:solidFill>
                          <a:latin typeface="CorisandeLight"/>
                          <a:ea typeface="+mn-ea"/>
                          <a:cs typeface="+mn-cs"/>
                        </a:rPr>
                        <a:t>optimisation</a:t>
                      </a:r>
                      <a:r>
                        <a:rPr lang="en-US" sz="2400" kern="1200" baseline="0" dirty="0" smtClean="0">
                          <a:solidFill>
                            <a:schemeClr val="tx1"/>
                          </a:solidFill>
                          <a:latin typeface="CorisandeLight"/>
                          <a:ea typeface="+mn-ea"/>
                          <a:cs typeface="+mn-cs"/>
                        </a:rPr>
                        <a:t> reached a design with stable optics down to a low energy of 3.46GeV.</a:t>
                      </a: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US" sz="2400" kern="1200" baseline="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US" sz="2400" kern="1200" baseline="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US" sz="2400" kern="1200" baseline="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US" sz="2400" kern="1200" baseline="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US" sz="2400" kern="1200" baseline="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US" sz="2400" kern="1200" baseline="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US" sz="2400" kern="1200" baseline="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US" sz="2400" kern="1200" baseline="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US" sz="2400" kern="1200" baseline="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US" sz="2400" kern="120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US" sz="2400" kern="120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r>
                        <a:rPr lang="en-US" sz="2400" i="1" kern="1200" dirty="0" smtClean="0">
                          <a:solidFill>
                            <a:schemeClr val="tx1"/>
                          </a:solidFill>
                          <a:latin typeface="CorisandeLight"/>
                          <a:ea typeface="+mn-ea"/>
                          <a:cs typeface="+mn-cs"/>
                        </a:rPr>
                        <a:t>Orbits through the FODO cell, from 3.5GeV (bottom) to 12GeV (top).  Grids are 1m square.</a:t>
                      </a: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US" sz="2400" i="1" kern="120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US" sz="2400" i="1" kern="120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US" sz="2400" i="1" kern="120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US" sz="2400" i="1" kern="120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US" sz="2400" i="1" kern="120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US" sz="2400" i="1" kern="120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US" sz="2400" i="1" kern="120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US" sz="2400" i="1" kern="120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US" sz="2400" i="1" kern="120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US" sz="2400" i="1" kern="120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US" sz="2400" i="1" kern="120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US" sz="2400" i="1" kern="120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r>
                        <a:rPr lang="en-US" sz="2400" i="1" kern="1200" dirty="0" smtClean="0">
                          <a:solidFill>
                            <a:schemeClr val="tx1"/>
                          </a:solidFill>
                          <a:latin typeface="CorisandeLight"/>
                          <a:ea typeface="+mn-ea"/>
                          <a:cs typeface="+mn-cs"/>
                        </a:rPr>
                        <a:t>Magnet field profiles in the FODO cell, the beam sweeps from the left to right end of the graph with increasing energy in both cases.</a:t>
                      </a: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GB" sz="2400" i="1" kern="120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GB" sz="2400" i="1" kern="120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GB" sz="2400" i="1" kern="120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GB" sz="2400" i="1" kern="120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GB" sz="2400" i="1" kern="120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GB" sz="2400" i="1" kern="120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GB" sz="2400" i="1" kern="120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GB" sz="2400" i="1" kern="120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GB" sz="2400" i="1" kern="120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GB" sz="2400" i="1" kern="120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GB" sz="2400" i="1" kern="120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GB" sz="2400" i="1" kern="120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r>
                        <a:rPr lang="en-US" sz="2400" i="1" kern="1200" dirty="0" smtClean="0">
                          <a:solidFill>
                            <a:schemeClr val="tx1"/>
                          </a:solidFill>
                          <a:latin typeface="CorisandeLight"/>
                          <a:ea typeface="+mn-ea"/>
                          <a:cs typeface="+mn-cs"/>
                        </a:rPr>
                        <a:t>FODO cell tune variation with energy and matched beta function at the end of the `BD' magnet.</a:t>
                      </a:r>
                    </a:p>
                  </a:txBody>
                  <a:tcPr horzOverflow="overflow">
                    <a:lnL>
                      <a:noFill/>
                    </a:lnL>
                    <a:lnR>
                      <a:noFill/>
                    </a:lnR>
                    <a:lnT cap="flat">
                      <a:noFill/>
                    </a:lnT>
                    <a:lnB cap="flat">
                      <a:noFill/>
                    </a:lnB>
                    <a:lnTlToBr>
                      <a:noFill/>
                    </a:lnTlToBr>
                    <a:lnBlToTr>
                      <a:noFill/>
                    </a:lnBlToTr>
                    <a:noFill/>
                  </a:tcPr>
                </a:tc>
                <a:tc>
                  <a:txBody>
                    <a:bodyPr/>
                    <a:lstStyle/>
                    <a:p>
                      <a:pPr marL="0" marR="0" lvl="0" indent="0" algn="l" defTabSz="4173538" rtl="0" eaLnBrk="1" fontAlgn="base" latinLnBrk="0" hangingPunct="1">
                        <a:lnSpc>
                          <a:spcPct val="100000"/>
                        </a:lnSpc>
                        <a:spcBef>
                          <a:spcPct val="20000"/>
                        </a:spcBef>
                        <a:spcAft>
                          <a:spcPct val="0"/>
                        </a:spcAft>
                        <a:buClrTx/>
                        <a:buSzTx/>
                        <a:buFontTx/>
                        <a:buNone/>
                        <a:tabLst/>
                      </a:pPr>
                      <a:r>
                        <a:rPr kumimoji="0" lang="en-GB" sz="5000" b="0" i="0" u="none" strike="noStrike" kern="1200" cap="none" normalizeH="0" baseline="0" dirty="0" smtClean="0">
                          <a:ln>
                            <a:noFill/>
                          </a:ln>
                          <a:solidFill>
                            <a:srgbClr val="001B31"/>
                          </a:solidFill>
                          <a:effectLst/>
                          <a:latin typeface="CorisandeBold" pitchFamily="2" charset="0"/>
                          <a:ea typeface="+mn-ea"/>
                          <a:cs typeface="+mn-cs"/>
                        </a:rPr>
                        <a:t>Doublet Cell Lattice</a:t>
                      </a:r>
                    </a:p>
                    <a:p>
                      <a:pPr marL="0" marR="0" lvl="0" indent="0" algn="l" defTabSz="4173538" rtl="0" eaLnBrk="1" fontAlgn="base" latinLnBrk="0" hangingPunct="1">
                        <a:lnSpc>
                          <a:spcPct val="100000"/>
                        </a:lnSpc>
                        <a:spcBef>
                          <a:spcPct val="20000"/>
                        </a:spcBef>
                        <a:spcAft>
                          <a:spcPct val="0"/>
                        </a:spcAft>
                        <a:buClrTx/>
                        <a:buSzTx/>
                        <a:buFontTx/>
                        <a:buNone/>
                        <a:tabLst/>
                        <a:defRPr/>
                      </a:pPr>
                      <a:r>
                        <a:rPr lang="en-US" sz="2400" i="0" kern="1200" dirty="0" smtClean="0">
                          <a:solidFill>
                            <a:schemeClr val="tx1"/>
                          </a:solidFill>
                          <a:latin typeface="CorisandeLight"/>
                          <a:ea typeface="+mn-ea"/>
                          <a:cs typeface="+mn-cs"/>
                        </a:rPr>
                        <a:t>The doublet </a:t>
                      </a:r>
                      <a:r>
                        <a:rPr lang="en-US" sz="2400" i="0" kern="1200" dirty="0" err="1" smtClean="0">
                          <a:solidFill>
                            <a:schemeClr val="tx1"/>
                          </a:solidFill>
                          <a:latin typeface="CorisandeLight"/>
                          <a:ea typeface="+mn-ea"/>
                          <a:cs typeface="+mn-cs"/>
                        </a:rPr>
                        <a:t>optimisation</a:t>
                      </a:r>
                      <a:r>
                        <a:rPr lang="en-US" sz="2400" i="0" kern="1200" dirty="0" smtClean="0">
                          <a:solidFill>
                            <a:schemeClr val="tx1"/>
                          </a:solidFill>
                          <a:latin typeface="CorisandeLight"/>
                          <a:ea typeface="+mn-ea"/>
                          <a:cs typeface="+mn-cs"/>
                        </a:rPr>
                        <a:t> found a cell with stable orbits down to 2.70GeV.  The field used in this lattice are more reasonable than the FODO cell but there is still a cusp in the horizontal tune where it goes very close to 180° in the region of 3.4GeV.  Both of the magnets have some positive field part in this cell, which is advantageous for making high energy rings smaller because there is no reverse magnet whose bending has to be entirely undone by others around the circumference.  The horizontal orbit excursions are still very large here, of the order of a </a:t>
                      </a:r>
                      <a:r>
                        <a:rPr lang="en-US" sz="2400" i="0" kern="1200" dirty="0" err="1" smtClean="0">
                          <a:solidFill>
                            <a:schemeClr val="tx1"/>
                          </a:solidFill>
                          <a:latin typeface="CorisandeLight"/>
                          <a:ea typeface="+mn-ea"/>
                          <a:cs typeface="+mn-cs"/>
                        </a:rPr>
                        <a:t>metre</a:t>
                      </a:r>
                      <a:r>
                        <a:rPr lang="en-US" sz="2400" i="0" kern="1200" dirty="0" smtClean="0">
                          <a:solidFill>
                            <a:schemeClr val="tx1"/>
                          </a:solidFill>
                          <a:latin typeface="CorisandeLight"/>
                          <a:ea typeface="+mn-ea"/>
                          <a:cs typeface="+mn-cs"/>
                        </a:rPr>
                        <a:t>.  Reducing the magnet widths alone will keep the dipole bending the same but increase the </a:t>
                      </a:r>
                      <a:r>
                        <a:rPr lang="en-US" sz="2400" i="0" kern="1200" dirty="0" err="1" smtClean="0">
                          <a:solidFill>
                            <a:schemeClr val="tx1"/>
                          </a:solidFill>
                          <a:latin typeface="CorisandeLight"/>
                          <a:ea typeface="+mn-ea"/>
                          <a:cs typeface="+mn-cs"/>
                        </a:rPr>
                        <a:t>quadrupole</a:t>
                      </a:r>
                      <a:r>
                        <a:rPr lang="en-US" sz="2400" i="0" kern="1200" dirty="0" smtClean="0">
                          <a:solidFill>
                            <a:schemeClr val="tx1"/>
                          </a:solidFill>
                          <a:latin typeface="CorisandeLight"/>
                          <a:ea typeface="+mn-ea"/>
                          <a:cs typeface="+mn-cs"/>
                        </a:rPr>
                        <a:t> component to the point where it </a:t>
                      </a:r>
                      <a:r>
                        <a:rPr lang="en-US" sz="2400" i="0" kern="1200" dirty="0" err="1" smtClean="0">
                          <a:solidFill>
                            <a:schemeClr val="tx1"/>
                          </a:solidFill>
                          <a:latin typeface="CorisandeLight"/>
                          <a:ea typeface="+mn-ea"/>
                          <a:cs typeface="+mn-cs"/>
                        </a:rPr>
                        <a:t>overfocusses</a:t>
                      </a:r>
                      <a:r>
                        <a:rPr lang="en-US" sz="2400" i="0" kern="1200" dirty="0" smtClean="0">
                          <a:solidFill>
                            <a:schemeClr val="tx1"/>
                          </a:solidFill>
                          <a:latin typeface="CorisandeLight"/>
                          <a:ea typeface="+mn-ea"/>
                          <a:cs typeface="+mn-cs"/>
                        </a:rPr>
                        <a:t> in a long drift.  It may then be useful to consider a shorter </a:t>
                      </a:r>
                      <a:r>
                        <a:rPr lang="en-US" sz="2400" i="0" kern="1200" dirty="0" err="1" smtClean="0">
                          <a:solidFill>
                            <a:schemeClr val="tx1"/>
                          </a:solidFill>
                          <a:latin typeface="CorisandeLight"/>
                          <a:ea typeface="+mn-ea"/>
                          <a:cs typeface="+mn-cs"/>
                        </a:rPr>
                        <a:t>focussing</a:t>
                      </a:r>
                      <a:r>
                        <a:rPr lang="en-US" sz="2400" i="0" kern="1200" dirty="0" smtClean="0">
                          <a:solidFill>
                            <a:schemeClr val="tx1"/>
                          </a:solidFill>
                          <a:latin typeface="CorisandeLight"/>
                          <a:ea typeface="+mn-ea"/>
                          <a:cs typeface="+mn-cs"/>
                        </a:rPr>
                        <a:t> period length, for instance with a small doublet where each magnet of the FODO would have been.</a:t>
                      </a: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US" sz="2400" i="0" kern="120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US" sz="2400" i="0" kern="120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US" sz="2400" i="0" kern="120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US" sz="2400" i="0" kern="120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US" sz="2400" i="0" kern="120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US" sz="2400" i="0" kern="120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US" sz="2400" i="0" kern="120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US" sz="2400" i="0" kern="120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US" sz="2400" i="0" kern="120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ts val="600"/>
                        </a:spcAft>
                        <a:buClrTx/>
                        <a:buSzTx/>
                        <a:buFontTx/>
                        <a:buNone/>
                        <a:tabLst/>
                        <a:defRPr/>
                      </a:pPr>
                      <a:endParaRPr lang="en-US" sz="2400" i="0" kern="120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r>
                        <a:rPr lang="en-US" sz="2400" i="1" kern="1200" dirty="0" smtClean="0">
                          <a:solidFill>
                            <a:schemeClr val="tx1"/>
                          </a:solidFill>
                          <a:latin typeface="CorisandeLight"/>
                          <a:ea typeface="+mn-ea"/>
                          <a:cs typeface="+mn-cs"/>
                        </a:rPr>
                        <a:t>Orbits through the doublet cell, from 2.7GeV (bottom) to 12GeV (top).  Grids are 1m square.</a:t>
                      </a: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US" sz="2400" i="1" kern="120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US" sz="2400" i="1" kern="120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US" sz="2400" i="1" kern="120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US" sz="2400" i="1" kern="120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US" sz="2400" i="1" kern="120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US" sz="2400" i="1" kern="120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US" sz="2400" i="1" kern="120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US" sz="2400" i="1" kern="120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US" sz="2400" i="1" kern="120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US" sz="2400" i="1" kern="120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US" sz="2400" i="1" kern="120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US" sz="2400" i="1" kern="120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r>
                        <a:rPr lang="en-US" sz="2400" i="1" kern="1200" dirty="0" smtClean="0">
                          <a:solidFill>
                            <a:schemeClr val="tx1"/>
                          </a:solidFill>
                          <a:latin typeface="CorisandeLight"/>
                          <a:ea typeface="+mn-ea"/>
                          <a:cs typeface="+mn-cs"/>
                        </a:rPr>
                        <a:t>Magnet field profiles in the doublet cell, the beam sweeps from the left to right end of the graph with increasing energy.</a:t>
                      </a: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US" sz="2400" i="1" kern="120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US" sz="2400" i="1" kern="120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US" sz="2400" i="1" kern="120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US" sz="2400" i="1" kern="120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US" sz="2400" i="1" kern="120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US" sz="2400" i="1" kern="120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US" sz="2400" i="1" kern="120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US" sz="2400" i="1" kern="120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US" sz="2400" i="1" kern="120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US" sz="2400" i="1" kern="120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US" sz="2400" i="1" kern="120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lang="en-US" sz="2400" i="1" kern="1200" dirty="0" smtClean="0">
                        <a:solidFill>
                          <a:schemeClr val="tx1"/>
                        </a:solidFill>
                        <a:latin typeface="CorisandeLight"/>
                        <a:ea typeface="+mn-ea"/>
                        <a:cs typeface="+mn-cs"/>
                      </a:endParaRPr>
                    </a:p>
                    <a:p>
                      <a:pPr marL="0" marR="0" lvl="0" indent="0" algn="l" defTabSz="4173538" rtl="0" eaLnBrk="1" fontAlgn="base" latinLnBrk="0" hangingPunct="1">
                        <a:lnSpc>
                          <a:spcPct val="100000"/>
                        </a:lnSpc>
                        <a:spcBef>
                          <a:spcPct val="20000"/>
                        </a:spcBef>
                        <a:spcAft>
                          <a:spcPct val="0"/>
                        </a:spcAft>
                        <a:buClrTx/>
                        <a:buSzTx/>
                        <a:buFontTx/>
                        <a:buNone/>
                        <a:tabLst/>
                        <a:defRPr/>
                      </a:pPr>
                      <a:r>
                        <a:rPr lang="en-US" sz="2400" i="1" kern="1200" dirty="0" smtClean="0">
                          <a:solidFill>
                            <a:schemeClr val="tx1"/>
                          </a:solidFill>
                          <a:latin typeface="CorisandeLight"/>
                          <a:ea typeface="+mn-ea"/>
                          <a:cs typeface="+mn-cs"/>
                        </a:rPr>
                        <a:t>Doublet cell tune variation with energy and matched beta function at the start of the long drift space.</a:t>
                      </a:r>
                      <a:endParaRPr lang="en-GB" sz="2400" i="1" kern="1200" dirty="0" smtClean="0">
                        <a:solidFill>
                          <a:schemeClr val="tx1"/>
                        </a:solidFill>
                        <a:latin typeface="CorisandeLight"/>
                        <a:ea typeface="+mn-ea"/>
                        <a:cs typeface="+mn-cs"/>
                      </a:endParaRPr>
                    </a:p>
                  </a:txBody>
                  <a:tcPr horzOverflow="overflow">
                    <a:lnL>
                      <a:noFill/>
                    </a:lnL>
                    <a:lnR cap="flat">
                      <a:noFill/>
                    </a:lnR>
                    <a:lnT cap="flat">
                      <a:noFill/>
                    </a:lnT>
                    <a:lnB cap="flat">
                      <a:noFill/>
                    </a:lnB>
                    <a:lnTlToBr>
                      <a:noFill/>
                    </a:lnTlToBr>
                    <a:lnBlToTr>
                      <a:noFill/>
                    </a:lnBlToTr>
                    <a:noFill/>
                  </a:tcPr>
                </a:tc>
              </a:tr>
            </a:tbl>
          </a:graphicData>
        </a:graphic>
      </p:graphicFrame>
      <p:pic>
        <p:nvPicPr>
          <p:cNvPr id="3087" name="Picture 0" descr="C:\sjb39\report\Corporate\ASTeC_big.png"/>
          <p:cNvPicPr>
            <a:picLocks noChangeAspect="1" noChangeArrowheads="1"/>
          </p:cNvPicPr>
          <p:nvPr/>
        </p:nvPicPr>
        <p:blipFill>
          <a:blip r:embed="rId6"/>
          <a:srcRect/>
          <a:stretch>
            <a:fillRect/>
          </a:stretch>
        </p:blipFill>
        <p:spPr bwMode="auto">
          <a:xfrm>
            <a:off x="15186025" y="27265313"/>
            <a:ext cx="4857750" cy="2165350"/>
          </a:xfrm>
          <a:prstGeom prst="rect">
            <a:avLst/>
          </a:prstGeom>
          <a:noFill/>
          <a:ln w="9525">
            <a:noFill/>
            <a:miter lim="800000"/>
            <a:headEnd/>
            <a:tailEnd/>
          </a:ln>
        </p:spPr>
      </p:pic>
      <p:pic>
        <p:nvPicPr>
          <p:cNvPr id="3088" name="Picture 1" descr="C:\sjb39\report\Corporate\STFC_RAL-Blue-JPG.jpg"/>
          <p:cNvPicPr>
            <a:picLocks noChangeAspect="1" noChangeArrowheads="1"/>
          </p:cNvPicPr>
          <p:nvPr/>
        </p:nvPicPr>
        <p:blipFill>
          <a:blip r:embed="rId7"/>
          <a:srcRect/>
          <a:stretch>
            <a:fillRect/>
          </a:stretch>
        </p:blipFill>
        <p:spPr bwMode="auto">
          <a:xfrm>
            <a:off x="969963" y="27287538"/>
            <a:ext cx="11923712" cy="2160587"/>
          </a:xfrm>
          <a:prstGeom prst="rect">
            <a:avLst/>
          </a:prstGeom>
          <a:noFill/>
          <a:ln w="9525">
            <a:noFill/>
            <a:miter lim="800000"/>
            <a:headEnd/>
            <a:tailEnd/>
          </a:ln>
        </p:spPr>
      </p:pic>
      <p:pic>
        <p:nvPicPr>
          <p:cNvPr id="3089" name="Picture 2" descr="C:\sjb39\report\2009-2\_test4FODO\cell.png"/>
          <p:cNvPicPr>
            <a:picLocks noChangeAspect="1" noChangeArrowheads="1"/>
          </p:cNvPicPr>
          <p:nvPr/>
        </p:nvPicPr>
        <p:blipFill>
          <a:blip r:embed="rId8"/>
          <a:srcRect/>
          <a:stretch>
            <a:fillRect/>
          </a:stretch>
        </p:blipFill>
        <p:spPr bwMode="auto">
          <a:xfrm>
            <a:off x="21759863" y="11939588"/>
            <a:ext cx="9644062" cy="4479925"/>
          </a:xfrm>
          <a:prstGeom prst="rect">
            <a:avLst/>
          </a:prstGeom>
          <a:noFill/>
          <a:ln w="9525">
            <a:noFill/>
            <a:miter lim="800000"/>
            <a:headEnd/>
            <a:tailEnd/>
          </a:ln>
        </p:spPr>
      </p:pic>
      <p:pic>
        <p:nvPicPr>
          <p:cNvPr id="3090" name="Picture 3" descr="C:\sjb39\report\2009-2\_test4Doublet\cell.png"/>
          <p:cNvPicPr>
            <a:picLocks noChangeAspect="1" noChangeArrowheads="1"/>
          </p:cNvPicPr>
          <p:nvPr/>
        </p:nvPicPr>
        <p:blipFill>
          <a:blip r:embed="rId9"/>
          <a:srcRect/>
          <a:stretch>
            <a:fillRect/>
          </a:stretch>
        </p:blipFill>
        <p:spPr bwMode="auto">
          <a:xfrm>
            <a:off x="31975425" y="12179300"/>
            <a:ext cx="9999663" cy="4000500"/>
          </a:xfrm>
          <a:prstGeom prst="rect">
            <a:avLst/>
          </a:prstGeom>
          <a:noFill/>
          <a:ln w="9525">
            <a:noFill/>
            <a:miter lim="800000"/>
            <a:headEnd/>
            <a:tailEnd/>
          </a:ln>
        </p:spPr>
      </p:pic>
      <p:graphicFrame>
        <p:nvGraphicFramePr>
          <p:cNvPr id="44" name="Chart 43"/>
          <p:cNvGraphicFramePr>
            <a:graphicFrameLocks/>
          </p:cNvGraphicFramePr>
          <p:nvPr/>
        </p:nvGraphicFramePr>
        <p:xfrm>
          <a:off x="33212183" y="17476804"/>
          <a:ext cx="7501510" cy="4500594"/>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5" name="Chart 44"/>
          <p:cNvGraphicFramePr>
            <a:graphicFrameLocks/>
          </p:cNvGraphicFramePr>
          <p:nvPr/>
        </p:nvGraphicFramePr>
        <p:xfrm>
          <a:off x="32986222" y="23263282"/>
          <a:ext cx="7977244" cy="4786346"/>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46" name="Chart 45"/>
          <p:cNvGraphicFramePr>
            <a:graphicFrameLocks/>
          </p:cNvGraphicFramePr>
          <p:nvPr/>
        </p:nvGraphicFramePr>
        <p:xfrm>
          <a:off x="22759203" y="17441085"/>
          <a:ext cx="7620053" cy="4572032"/>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47" name="Chart 46"/>
          <p:cNvGraphicFramePr>
            <a:graphicFrameLocks/>
          </p:cNvGraphicFramePr>
          <p:nvPr/>
        </p:nvGraphicFramePr>
        <p:xfrm>
          <a:off x="22592514" y="23263282"/>
          <a:ext cx="7977243" cy="4786346"/>
        </p:xfrm>
        <a:graphic>
          <a:graphicData uri="http://schemas.openxmlformats.org/drawingml/2006/chart">
            <c:chart xmlns:c="http://schemas.openxmlformats.org/drawingml/2006/chart" xmlns:r="http://schemas.openxmlformats.org/officeDocument/2006/relationships" r:id="rId13"/>
          </a:graphicData>
        </a:graphic>
      </p:graphicFrame>
      <p:pic>
        <p:nvPicPr>
          <p:cNvPr id="3095" name="Picture 4" descr="C:\sjb39\report\2009-6\eq1.png"/>
          <p:cNvPicPr>
            <a:picLocks noChangeAspect="1" noChangeArrowheads="1"/>
          </p:cNvPicPr>
          <p:nvPr/>
        </p:nvPicPr>
        <p:blipFill>
          <a:blip r:embed="rId14"/>
          <a:srcRect/>
          <a:stretch>
            <a:fillRect/>
          </a:stretch>
        </p:blipFill>
        <p:spPr bwMode="auto">
          <a:xfrm>
            <a:off x="11352213" y="10514013"/>
            <a:ext cx="9369425" cy="1676400"/>
          </a:xfrm>
          <a:prstGeom prst="rect">
            <a:avLst/>
          </a:prstGeom>
          <a:noFill/>
          <a:ln w="9525">
            <a:noFill/>
            <a:miter lim="800000"/>
            <a:headEnd/>
            <a:tailEnd/>
          </a:ln>
        </p:spPr>
      </p:pic>
      <p:pic>
        <p:nvPicPr>
          <p:cNvPr id="3096" name="Picture 5" descr="C:\sjb39\report\2009-6\eq2.png"/>
          <p:cNvPicPr>
            <a:picLocks noChangeAspect="1" noChangeArrowheads="1"/>
          </p:cNvPicPr>
          <p:nvPr/>
        </p:nvPicPr>
        <p:blipFill>
          <a:blip r:embed="rId15"/>
          <a:srcRect/>
          <a:stretch>
            <a:fillRect/>
          </a:stretch>
        </p:blipFill>
        <p:spPr bwMode="auto">
          <a:xfrm>
            <a:off x="11336338" y="14170025"/>
            <a:ext cx="9401175" cy="3235325"/>
          </a:xfrm>
          <a:prstGeom prst="rect">
            <a:avLst/>
          </a:prstGeom>
          <a:noFill/>
          <a:ln w="9525">
            <a:noFill/>
            <a:miter lim="800000"/>
            <a:headEnd/>
            <a:tailEnd/>
          </a:ln>
        </p:spPr>
      </p:pic>
      <p:pic>
        <p:nvPicPr>
          <p:cNvPr id="3097" name="Picture 7" descr="C:\sjb39\report\2009-6\eq3.png"/>
          <p:cNvPicPr>
            <a:picLocks noChangeAspect="1" noChangeArrowheads="1"/>
          </p:cNvPicPr>
          <p:nvPr/>
        </p:nvPicPr>
        <p:blipFill>
          <a:blip r:embed="rId16"/>
          <a:srcRect/>
          <a:stretch>
            <a:fillRect/>
          </a:stretch>
        </p:blipFill>
        <p:spPr bwMode="auto">
          <a:xfrm>
            <a:off x="11857038" y="18835688"/>
            <a:ext cx="8358187" cy="1498600"/>
          </a:xfrm>
          <a:prstGeom prst="rect">
            <a:avLst/>
          </a:prstGeom>
          <a:noFill/>
          <a:ln w="9525">
            <a:noFill/>
            <a:miter lim="800000"/>
            <a:headEnd/>
            <a:tailEnd/>
          </a:ln>
        </p:spPr>
      </p:pic>
      <p:pic>
        <p:nvPicPr>
          <p:cNvPr id="3098" name="Picture 8" descr="C:\sjb39\report\2009-6\eq0.png"/>
          <p:cNvPicPr>
            <a:picLocks noChangeAspect="1" noChangeArrowheads="1"/>
          </p:cNvPicPr>
          <p:nvPr/>
        </p:nvPicPr>
        <p:blipFill>
          <a:blip r:embed="rId17"/>
          <a:srcRect/>
          <a:stretch>
            <a:fillRect/>
          </a:stretch>
        </p:blipFill>
        <p:spPr bwMode="auto">
          <a:xfrm>
            <a:off x="14039850" y="8831263"/>
            <a:ext cx="3994150" cy="444500"/>
          </a:xfrm>
          <a:prstGeom prst="rect">
            <a:avLst/>
          </a:prstGeom>
          <a:noFill/>
          <a:ln w="9525">
            <a:noFill/>
            <a:miter lim="800000"/>
            <a:headEnd/>
            <a:tailEnd/>
          </a:ln>
        </p:spPr>
      </p:pic>
      <p:grpSp>
        <p:nvGrpSpPr>
          <p:cNvPr id="3099" name="Group 464"/>
          <p:cNvGrpSpPr>
            <a:grpSpLocks/>
          </p:cNvGrpSpPr>
          <p:nvPr/>
        </p:nvGrpSpPr>
        <p:grpSpPr bwMode="auto">
          <a:xfrm>
            <a:off x="1684338" y="7618413"/>
            <a:ext cx="8424862" cy="6072187"/>
            <a:chOff x="919" y="4411"/>
            <a:chExt cx="5307" cy="3721"/>
          </a:xfrm>
        </p:grpSpPr>
        <p:sp>
          <p:nvSpPr>
            <p:cNvPr id="3103" name="AutoShape 5"/>
            <p:cNvSpPr>
              <a:spLocks noChangeArrowheads="1"/>
            </p:cNvSpPr>
            <p:nvPr/>
          </p:nvSpPr>
          <p:spPr bwMode="auto">
            <a:xfrm>
              <a:off x="930" y="4411"/>
              <a:ext cx="5205" cy="3721"/>
            </a:xfrm>
            <a:prstGeom prst="plaque">
              <a:avLst>
                <a:gd name="adj" fmla="val 16667"/>
              </a:avLst>
            </a:prstGeom>
            <a:solidFill>
              <a:schemeClr val="accent1"/>
            </a:solidFill>
            <a:ln w="9525">
              <a:solidFill>
                <a:schemeClr val="tx1"/>
              </a:solidFill>
              <a:miter lim="800000"/>
              <a:headEnd/>
              <a:tailEnd/>
            </a:ln>
          </p:spPr>
          <p:txBody>
            <a:bodyPr lIns="398660" tIns="199330" rIns="398660" bIns="199330" anchorCtr="1"/>
            <a:lstStyle/>
            <a:p>
              <a:pPr defTabSz="3986213"/>
              <a:endParaRPr lang="en-GB" sz="3500"/>
            </a:p>
          </p:txBody>
        </p:sp>
        <p:sp>
          <p:nvSpPr>
            <p:cNvPr id="3104" name="Text Box 6"/>
            <p:cNvSpPr txBox="1">
              <a:spLocks noChangeArrowheads="1"/>
            </p:cNvSpPr>
            <p:nvPr/>
          </p:nvSpPr>
          <p:spPr bwMode="auto">
            <a:xfrm>
              <a:off x="1530" y="4411"/>
              <a:ext cx="2190" cy="738"/>
            </a:xfrm>
            <a:prstGeom prst="rect">
              <a:avLst/>
            </a:prstGeom>
            <a:noFill/>
            <a:ln w="9525">
              <a:noFill/>
              <a:miter lim="800000"/>
              <a:headEnd/>
              <a:tailEnd/>
            </a:ln>
          </p:spPr>
          <p:txBody>
            <a:bodyPr lIns="398660" tIns="199330" rIns="398660" bIns="199330">
              <a:spAutoFit/>
            </a:bodyPr>
            <a:lstStyle/>
            <a:p>
              <a:pPr defTabSz="3986213"/>
              <a:r>
                <a:rPr lang="en-GB" sz="5000">
                  <a:solidFill>
                    <a:srgbClr val="001B31"/>
                  </a:solidFill>
                  <a:latin typeface="CorisandeBold" pitchFamily="2" charset="0"/>
                </a:rPr>
                <a:t>Abstract</a:t>
              </a:r>
            </a:p>
          </p:txBody>
        </p:sp>
        <p:sp>
          <p:nvSpPr>
            <p:cNvPr id="3105" name="Text Box 7"/>
            <p:cNvSpPr txBox="1">
              <a:spLocks noChangeArrowheads="1"/>
            </p:cNvSpPr>
            <p:nvPr/>
          </p:nvSpPr>
          <p:spPr bwMode="auto">
            <a:xfrm>
              <a:off x="919" y="4906"/>
              <a:ext cx="5307" cy="2813"/>
            </a:xfrm>
            <a:prstGeom prst="rect">
              <a:avLst/>
            </a:prstGeom>
            <a:noFill/>
            <a:ln w="9525">
              <a:noFill/>
              <a:miter lim="800000"/>
              <a:headEnd/>
              <a:tailEnd/>
            </a:ln>
          </p:spPr>
          <p:txBody>
            <a:bodyPr lIns="398660" tIns="199330" rIns="398660" bIns="199330">
              <a:spAutoFit/>
            </a:bodyPr>
            <a:lstStyle/>
            <a:p>
              <a:pPr defTabSz="3986213">
                <a:lnSpc>
                  <a:spcPct val="110000"/>
                </a:lnSpc>
              </a:pPr>
              <a:r>
                <a:rPr lang="en-US">
                  <a:latin typeface="CorisandeLight" pitchFamily="2" charset="0"/>
                </a:rPr>
                <a:t>Using an FFAG for rapid-cycling proton acceleration has the advantage that the acceleration cycle is no longer subject to constraints from the main magnet power supply used in an RCS. The RF can be used to its maximum potential to increase the energy range in a short 50Hz cycle as proposed for multi-MW proton driver projects. The challenge becomes an optical one of maintaining a stable lattice across a wide range of beam momenta without magnet sizes or the ring circumference making the machine prohibitively expensive for its purpose. Investigations of stable energy ranges for proton FFAG lattices in the few GeV regime (relativistic but not ultra-relativistic) are presented here.</a:t>
              </a:r>
            </a:p>
          </p:txBody>
        </p:sp>
      </p:grpSp>
      <p:pic>
        <p:nvPicPr>
          <p:cNvPr id="3100" name="Picture 15" descr="C:\sjb39\report\2009-6\eq42.png"/>
          <p:cNvPicPr>
            <a:picLocks noChangeAspect="1" noChangeArrowheads="1"/>
          </p:cNvPicPr>
          <p:nvPr/>
        </p:nvPicPr>
        <p:blipFill>
          <a:blip r:embed="rId18"/>
          <a:srcRect/>
          <a:stretch>
            <a:fillRect/>
          </a:stretch>
        </p:blipFill>
        <p:spPr bwMode="auto">
          <a:xfrm>
            <a:off x="11285538" y="23091775"/>
            <a:ext cx="9501187" cy="3348038"/>
          </a:xfrm>
          <a:prstGeom prst="rect">
            <a:avLst/>
          </a:prstGeom>
          <a:noFill/>
          <a:ln w="9525">
            <a:noFill/>
            <a:miter lim="800000"/>
            <a:headEnd/>
            <a:tailEnd/>
          </a:ln>
        </p:spPr>
      </p:pic>
      <p:sp>
        <p:nvSpPr>
          <p:cNvPr id="28" name="TextBox 1"/>
          <p:cNvSpPr txBox="1"/>
          <p:nvPr/>
        </p:nvSpPr>
        <p:spPr>
          <a:xfrm>
            <a:off x="35618043" y="17548242"/>
            <a:ext cx="476254" cy="809615"/>
          </a:xfrm>
          <a:prstGeom prst="rect">
            <a:avLst/>
          </a:prstGeom>
          <a:noFill/>
        </p:spPr>
        <p:txBody>
          <a:bodyPr vert="vert270" wrap="non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b="1" dirty="0" smtClean="0"/>
              <a:t>Field (T)</a:t>
            </a:r>
            <a:endParaRPr lang="en-GB" b="1" dirty="0"/>
          </a:p>
        </p:txBody>
      </p:sp>
      <p:sp>
        <p:nvSpPr>
          <p:cNvPr id="3102" name="TextBox 1"/>
          <p:cNvSpPr txBox="1">
            <a:spLocks noChangeArrowheads="1"/>
          </p:cNvSpPr>
          <p:nvPr/>
        </p:nvSpPr>
        <p:spPr bwMode="auto">
          <a:xfrm>
            <a:off x="38547675" y="20834350"/>
            <a:ext cx="1206500" cy="492125"/>
          </a:xfrm>
          <a:prstGeom prst="rect">
            <a:avLst/>
          </a:prstGeom>
          <a:noFill/>
          <a:ln w="9525">
            <a:noFill/>
            <a:miter lim="800000"/>
            <a:headEnd/>
            <a:tailEnd/>
          </a:ln>
        </p:spPr>
        <p:txBody>
          <a:bodyPr wrap="none"/>
          <a:lstStyle/>
          <a:p>
            <a:r>
              <a:rPr lang="en-GB" sz="1100" b="1"/>
              <a:t>X position (m)</a:t>
            </a: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1283</TotalTime>
  <Words>1046</Words>
  <Application>Microsoft PowerPoint</Application>
  <PresentationFormat>Custom</PresentationFormat>
  <Paragraphs>142</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Times</vt:lpstr>
      <vt:lpstr>Arial</vt:lpstr>
      <vt:lpstr>Calibri</vt:lpstr>
      <vt:lpstr>CorisandeRegular</vt:lpstr>
      <vt:lpstr>CorisandeBold</vt:lpstr>
      <vt:lpstr>CorisandeLight</vt:lpstr>
      <vt:lpstr>CorisandeLight Italic</vt:lpstr>
      <vt:lpstr>Blank Presentation</vt:lpstr>
      <vt:lpstr>Slide 1</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
  <dc:description/>
  <cp:lastModifiedBy>Office 2007 is Lame</cp:lastModifiedBy>
  <cp:revision>39</cp:revision>
  <dcterms:created xsi:type="dcterms:W3CDTF">2007-04-05T18:43:54Z</dcterms:created>
  <dcterms:modified xsi:type="dcterms:W3CDTF">2009-05-01T10:49:14Z</dcterms:modified>
</cp:coreProperties>
</file>