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p:sldMasterIdLst>
    <p:sldMasterId id="2147483648" r:id="rId1"/>
  </p:sldMasterIdLst>
  <p:notesMasterIdLst>
    <p:notesMasterId r:id="rId3"/>
  </p:notesMasterIdLst>
  <p:sldIdLst>
    <p:sldId id="256" r:id="rId2"/>
  </p:sldIdLst>
  <p:sldSz cx="42803763" cy="30238700"/>
  <p:notesSz cx="29786263" cy="42303700"/>
  <p:embeddedFontLst>
    <p:embeddedFont>
      <p:font typeface="Times" pitchFamily="18" charset="0"/>
      <p:regular r:id="rId4"/>
      <p:bold r:id="rId5"/>
      <p:italic r:id="rId6"/>
      <p:boldItalic r:id="rId7"/>
    </p:embeddedFont>
    <p:embeddedFont>
      <p:font typeface="Calibri" pitchFamily="34" charset="0"/>
      <p:regular r:id="rId8"/>
      <p:bold r:id="rId9"/>
      <p:italic r:id="rId10"/>
      <p:boldItalic r:id="rId11"/>
    </p:embeddedFont>
  </p:embeddedFontLst>
  <p:defaultTextStyle>
    <a:defPPr>
      <a:defRPr lang="en-US"/>
    </a:defPPr>
    <a:lvl1pPr algn="l" rtl="0" eaLnBrk="0" fontAlgn="base" hangingPunct="0">
      <a:spcBef>
        <a:spcPct val="0"/>
      </a:spcBef>
      <a:spcAft>
        <a:spcPct val="0"/>
      </a:spcAft>
      <a:defRPr sz="2400" kern="1200">
        <a:solidFill>
          <a:schemeClr val="tx1"/>
        </a:solidFill>
        <a:latin typeface="Times"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itchFamily="18" charset="0"/>
        <a:ea typeface="+mn-ea"/>
        <a:cs typeface="+mn-cs"/>
      </a:defRPr>
    </a:lvl5pPr>
    <a:lvl6pPr marL="2286000" algn="l" defTabSz="914400" rtl="0" eaLnBrk="1" latinLnBrk="0" hangingPunct="1">
      <a:defRPr sz="2400" kern="1200">
        <a:solidFill>
          <a:schemeClr val="tx1"/>
        </a:solidFill>
        <a:latin typeface="Times" pitchFamily="18" charset="0"/>
        <a:ea typeface="+mn-ea"/>
        <a:cs typeface="+mn-cs"/>
      </a:defRPr>
    </a:lvl6pPr>
    <a:lvl7pPr marL="2743200" algn="l" defTabSz="914400" rtl="0" eaLnBrk="1" latinLnBrk="0" hangingPunct="1">
      <a:defRPr sz="2400" kern="1200">
        <a:solidFill>
          <a:schemeClr val="tx1"/>
        </a:solidFill>
        <a:latin typeface="Times" pitchFamily="18" charset="0"/>
        <a:ea typeface="+mn-ea"/>
        <a:cs typeface="+mn-cs"/>
      </a:defRPr>
    </a:lvl7pPr>
    <a:lvl8pPr marL="3200400" algn="l" defTabSz="914400" rtl="0" eaLnBrk="1" latinLnBrk="0" hangingPunct="1">
      <a:defRPr sz="2400" kern="1200">
        <a:solidFill>
          <a:schemeClr val="tx1"/>
        </a:solidFill>
        <a:latin typeface="Times" pitchFamily="18" charset="0"/>
        <a:ea typeface="+mn-ea"/>
        <a:cs typeface="+mn-cs"/>
      </a:defRPr>
    </a:lvl8pPr>
    <a:lvl9pPr marL="3657600" algn="l" defTabSz="914400" rtl="0" eaLnBrk="1" latinLnBrk="0" hangingPunct="1">
      <a:defRPr sz="2400" kern="1200">
        <a:solidFill>
          <a:schemeClr val="tx1"/>
        </a:solidFill>
        <a:latin typeface="Times"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0CC"/>
    <a:srgbClr val="FFFFCC"/>
    <a:srgbClr val="002D55"/>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23" autoAdjust="0"/>
    <p:restoredTop sz="90831" autoAdjust="0"/>
  </p:normalViewPr>
  <p:slideViewPr>
    <p:cSldViewPr>
      <p:cViewPr>
        <p:scale>
          <a:sx n="33" d="100"/>
          <a:sy n="33" d="100"/>
        </p:scale>
        <p:origin x="966" y="1302"/>
      </p:cViewPr>
      <p:guideLst>
        <p:guide orient="horz" pos="9524"/>
        <p:guide pos="13481"/>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viewProps" Target="viewProps.xml"/><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tableStyles" Target="tableStyles.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3"/>
            <a:ext cx="12906904" cy="2115580"/>
          </a:xfrm>
          <a:prstGeom prst="rect">
            <a:avLst/>
          </a:prstGeom>
        </p:spPr>
        <p:txBody>
          <a:bodyPr vert="horz" lIns="411791" tIns="205896" rIns="411791" bIns="205896" rtlCol="0"/>
          <a:lstStyle>
            <a:lvl1pPr algn="l">
              <a:defRPr sz="5300"/>
            </a:lvl1pPr>
          </a:lstStyle>
          <a:p>
            <a:pPr>
              <a:defRPr/>
            </a:pPr>
            <a:endParaRPr lang="en-GB"/>
          </a:p>
        </p:txBody>
      </p:sp>
      <p:sp>
        <p:nvSpPr>
          <p:cNvPr id="3" name="Date Placeholder 2"/>
          <p:cNvSpPr>
            <a:spLocks noGrp="1"/>
          </p:cNvSpPr>
          <p:nvPr>
            <p:ph type="dt" idx="1"/>
          </p:nvPr>
        </p:nvSpPr>
        <p:spPr>
          <a:xfrm>
            <a:off x="16871426" y="3"/>
            <a:ext cx="12908493" cy="2115580"/>
          </a:xfrm>
          <a:prstGeom prst="rect">
            <a:avLst/>
          </a:prstGeom>
        </p:spPr>
        <p:txBody>
          <a:bodyPr vert="horz" lIns="411791" tIns="205896" rIns="411791" bIns="205896" rtlCol="0"/>
          <a:lstStyle>
            <a:lvl1pPr algn="r">
              <a:defRPr sz="5300"/>
            </a:lvl1pPr>
          </a:lstStyle>
          <a:p>
            <a:pPr>
              <a:defRPr/>
            </a:pPr>
            <a:fld id="{8E573E30-BADB-4542-85DF-52C440A4D841}" type="datetimeFigureOut">
              <a:rPr lang="en-US"/>
              <a:pPr>
                <a:defRPr/>
              </a:pPr>
              <a:t>9/24/2010</a:t>
            </a:fld>
            <a:endParaRPr lang="en-GB"/>
          </a:p>
        </p:txBody>
      </p:sp>
      <p:sp>
        <p:nvSpPr>
          <p:cNvPr id="4" name="Slide Image Placeholder 3"/>
          <p:cNvSpPr>
            <a:spLocks noGrp="1" noRot="1" noChangeAspect="1"/>
          </p:cNvSpPr>
          <p:nvPr>
            <p:ph type="sldImg" idx="2"/>
          </p:nvPr>
        </p:nvSpPr>
        <p:spPr>
          <a:xfrm>
            <a:off x="3665538" y="3171825"/>
            <a:ext cx="22455187" cy="15863888"/>
          </a:xfrm>
          <a:prstGeom prst="rect">
            <a:avLst/>
          </a:prstGeom>
          <a:noFill/>
          <a:ln w="12700">
            <a:solidFill>
              <a:prstClr val="black"/>
            </a:solidFill>
          </a:ln>
        </p:spPr>
        <p:txBody>
          <a:bodyPr vert="horz" lIns="411791" tIns="205896" rIns="411791" bIns="205896" rtlCol="0" anchor="ctr"/>
          <a:lstStyle/>
          <a:p>
            <a:pPr lvl="0"/>
            <a:endParaRPr lang="en-GB" noProof="0" smtClean="0"/>
          </a:p>
        </p:txBody>
      </p:sp>
      <p:sp>
        <p:nvSpPr>
          <p:cNvPr id="5" name="Notes Placeholder 4"/>
          <p:cNvSpPr>
            <a:spLocks noGrp="1"/>
          </p:cNvSpPr>
          <p:nvPr>
            <p:ph type="body" sz="quarter" idx="3"/>
          </p:nvPr>
        </p:nvSpPr>
        <p:spPr>
          <a:xfrm>
            <a:off x="2978155" y="20094855"/>
            <a:ext cx="23829965" cy="19035473"/>
          </a:xfrm>
          <a:prstGeom prst="rect">
            <a:avLst/>
          </a:prstGeom>
        </p:spPr>
        <p:txBody>
          <a:bodyPr vert="horz" lIns="411791" tIns="205896" rIns="411791" bIns="205896"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smtClean="0"/>
          </a:p>
        </p:txBody>
      </p:sp>
      <p:sp>
        <p:nvSpPr>
          <p:cNvPr id="6" name="Footer Placeholder 5"/>
          <p:cNvSpPr>
            <a:spLocks noGrp="1"/>
          </p:cNvSpPr>
          <p:nvPr>
            <p:ph type="ftr" sz="quarter" idx="4"/>
          </p:nvPr>
        </p:nvSpPr>
        <p:spPr>
          <a:xfrm>
            <a:off x="1" y="40181779"/>
            <a:ext cx="12906904" cy="2113992"/>
          </a:xfrm>
          <a:prstGeom prst="rect">
            <a:avLst/>
          </a:prstGeom>
        </p:spPr>
        <p:txBody>
          <a:bodyPr vert="horz" lIns="411791" tIns="205896" rIns="411791" bIns="205896" rtlCol="0" anchor="b"/>
          <a:lstStyle>
            <a:lvl1pPr algn="l">
              <a:defRPr sz="5300"/>
            </a:lvl1pPr>
          </a:lstStyle>
          <a:p>
            <a:pPr>
              <a:defRPr/>
            </a:pPr>
            <a:endParaRPr lang="en-GB"/>
          </a:p>
        </p:txBody>
      </p:sp>
      <p:sp>
        <p:nvSpPr>
          <p:cNvPr id="7" name="Slide Number Placeholder 6"/>
          <p:cNvSpPr>
            <a:spLocks noGrp="1"/>
          </p:cNvSpPr>
          <p:nvPr>
            <p:ph type="sldNum" sz="quarter" idx="5"/>
          </p:nvPr>
        </p:nvSpPr>
        <p:spPr>
          <a:xfrm>
            <a:off x="16871426" y="40181779"/>
            <a:ext cx="12908493" cy="2113992"/>
          </a:xfrm>
          <a:prstGeom prst="rect">
            <a:avLst/>
          </a:prstGeom>
        </p:spPr>
        <p:txBody>
          <a:bodyPr vert="horz" lIns="411791" tIns="205896" rIns="411791" bIns="205896" rtlCol="0" anchor="b"/>
          <a:lstStyle>
            <a:lvl1pPr algn="r">
              <a:defRPr sz="5300"/>
            </a:lvl1pPr>
          </a:lstStyle>
          <a:p>
            <a:pPr>
              <a:defRPr/>
            </a:pPr>
            <a:fld id="{C64EDF85-C4B0-4CAB-A84E-6F3237A94805}"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51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68E404F-F3C8-49DE-8FD0-C143D36F7AFE}" type="slidenum">
              <a:rPr lang="en-GB" smtClean="0"/>
              <a:pPr/>
              <a:t>1</a:t>
            </a:fld>
            <a:endParaRPr lang="en-GB"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p:cNvPicPr>
            <a:picLocks noChangeAspect="1" noChangeArrowheads="1"/>
          </p:cNvPicPr>
          <p:nvPr userDrawn="1"/>
        </p:nvPicPr>
        <p:blipFill>
          <a:blip r:embed="rId2" cstate="print"/>
          <a:srcRect/>
          <a:stretch>
            <a:fillRect/>
          </a:stretch>
        </p:blipFill>
        <p:spPr bwMode="auto">
          <a:xfrm>
            <a:off x="-6350" y="0"/>
            <a:ext cx="42818050" cy="5761038"/>
          </a:xfrm>
          <a:prstGeom prst="rect">
            <a:avLst/>
          </a:prstGeom>
          <a:noFill/>
          <a:ln w="9525">
            <a:noFill/>
            <a:miter lim="800000"/>
            <a:headEnd/>
            <a:tailEnd/>
          </a:ln>
        </p:spPr>
      </p:pic>
      <p:sp>
        <p:nvSpPr>
          <p:cNvPr id="4098" name="Rectangle 2"/>
          <p:cNvSpPr>
            <a:spLocks noGrp="1" noChangeArrowheads="1"/>
          </p:cNvSpPr>
          <p:nvPr>
            <p:ph type="ctrTitle"/>
          </p:nvPr>
        </p:nvSpPr>
        <p:spPr>
          <a:xfrm>
            <a:off x="3200400" y="10058400"/>
            <a:ext cx="36423600" cy="5029200"/>
          </a:xfrm>
        </p:spPr>
        <p:txBody>
          <a:bodyPr/>
          <a:lstStyle>
            <a:lvl1pPr>
              <a:defRPr/>
            </a:lvl1pPr>
          </a:lstStyle>
          <a:p>
            <a:r>
              <a:rPr lang="en-US"/>
              <a:t>Click to edit Master title style</a:t>
            </a:r>
          </a:p>
        </p:txBody>
      </p:sp>
      <p:sp>
        <p:nvSpPr>
          <p:cNvPr id="4099" name="Rectangle 3"/>
          <p:cNvSpPr>
            <a:spLocks noGrp="1" noChangeArrowheads="1"/>
          </p:cNvSpPr>
          <p:nvPr>
            <p:ph type="subTitle" idx="1"/>
          </p:nvPr>
        </p:nvSpPr>
        <p:spPr>
          <a:xfrm>
            <a:off x="6400800" y="17145000"/>
            <a:ext cx="29946600" cy="7696200"/>
          </a:xfrm>
        </p:spPr>
        <p:txBody>
          <a:bodyPr/>
          <a:lstStyle>
            <a:lvl1pPr marL="0" indent="0" algn="ctr">
              <a:buFontTx/>
              <a:buNone/>
              <a:defRPr/>
            </a:lvl1pPr>
          </a:lstStyle>
          <a:p>
            <a:r>
              <a:rPr lang="en-US"/>
              <a:t>Click to edit Master subtitle style</a:t>
            </a:r>
          </a:p>
        </p:txBody>
      </p:sp>
      <p:sp>
        <p:nvSpPr>
          <p:cNvPr id="5" name="Rectangle 4"/>
          <p:cNvSpPr>
            <a:spLocks noGrp="1" noChangeArrowheads="1"/>
          </p:cNvSpPr>
          <p:nvPr>
            <p:ph type="dt" sz="half" idx="10"/>
          </p:nvPr>
        </p:nvSpPr>
        <p:spPr>
          <a:xfrm>
            <a:off x="3200400" y="27584400"/>
            <a:ext cx="8915400" cy="2057400"/>
          </a:xfrm>
        </p:spPr>
        <p:txBody>
          <a:bodyPr/>
          <a:lstStyle>
            <a:lvl1pPr>
              <a:defRPr smtClean="0"/>
            </a:lvl1pPr>
          </a:lstStyle>
          <a:p>
            <a:pPr>
              <a:defRPr/>
            </a:pPr>
            <a:endParaRPr lang="en-US"/>
          </a:p>
        </p:txBody>
      </p:sp>
      <p:sp>
        <p:nvSpPr>
          <p:cNvPr id="6" name="Rectangle 5"/>
          <p:cNvSpPr>
            <a:spLocks noGrp="1" noChangeArrowheads="1"/>
          </p:cNvSpPr>
          <p:nvPr>
            <p:ph type="ftr" sz="quarter" idx="11"/>
          </p:nvPr>
        </p:nvSpPr>
        <p:spPr>
          <a:xfrm>
            <a:off x="14706600" y="27584400"/>
            <a:ext cx="13411200" cy="2057400"/>
          </a:xfrm>
        </p:spPr>
        <p:txBody>
          <a:bodyPr/>
          <a:lstStyle>
            <a:lvl1pPr>
              <a:defRPr smtClean="0"/>
            </a:lvl1pPr>
          </a:lstStyle>
          <a:p>
            <a:pPr>
              <a:defRPr/>
            </a:pPr>
            <a:endParaRPr lang="en-US"/>
          </a:p>
        </p:txBody>
      </p:sp>
      <p:sp>
        <p:nvSpPr>
          <p:cNvPr id="7" name="Rectangle 6"/>
          <p:cNvSpPr>
            <a:spLocks noGrp="1" noChangeArrowheads="1"/>
          </p:cNvSpPr>
          <p:nvPr>
            <p:ph type="sldNum" sz="quarter" idx="12"/>
          </p:nvPr>
        </p:nvSpPr>
        <p:spPr>
          <a:xfrm>
            <a:off x="30708600" y="27584400"/>
            <a:ext cx="8915400" cy="2057400"/>
          </a:xfrm>
        </p:spPr>
        <p:txBody>
          <a:bodyPr/>
          <a:lstStyle>
            <a:lvl1pPr>
              <a:defRPr smtClean="0"/>
            </a:lvl1pPr>
          </a:lstStyle>
          <a:p>
            <a:pPr>
              <a:defRPr/>
            </a:pPr>
            <a:fld id="{B5E6B372-0494-44A5-B9A4-03008AA41E08}"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6E193E6-B654-494E-A251-576BF18C726C}"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0497463" y="2743200"/>
            <a:ext cx="9096375" cy="2413635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208338" y="2743200"/>
            <a:ext cx="27136725" cy="241363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5C3B2C2-238B-4615-BFF1-AF650AC7E1A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C009BC0-2FB7-4CD7-B5B4-A7116717011C}"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381375" y="19431000"/>
            <a:ext cx="36382325" cy="6005513"/>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3381375" y="12815888"/>
            <a:ext cx="36382325" cy="6615112"/>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E5F855E-4DF2-4E49-B913-EBA0A25E89B3}"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209925" y="8736013"/>
            <a:ext cx="18114963" cy="181435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21477288" y="8736013"/>
            <a:ext cx="18116550" cy="181435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106CD7E-4458-4A02-9F95-29F2E5186714}"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39950" y="1211263"/>
            <a:ext cx="38523863" cy="5038725"/>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2139950" y="6769100"/>
            <a:ext cx="18911888" cy="282098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139950" y="9590088"/>
            <a:ext cx="18911888" cy="174212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21743988" y="6769100"/>
            <a:ext cx="18919825" cy="282098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21743988" y="9590088"/>
            <a:ext cx="18919825" cy="174212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615AE43-A86C-4943-8681-327BAD6FB063}"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C8B87C1-D7CF-4794-A40A-944291481500}"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081B23A-A992-43DB-A409-D1B56B949C71}"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39950" y="1203325"/>
            <a:ext cx="14082713" cy="51244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16735425" y="1203325"/>
            <a:ext cx="23928388" cy="258079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2139950" y="6327775"/>
            <a:ext cx="14082713" cy="2068353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1AED715-AC62-42D3-A791-0BE8A1EADBBF}"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89938" y="21167725"/>
            <a:ext cx="25682575" cy="2498725"/>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8389938" y="2701925"/>
            <a:ext cx="25682575" cy="181435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8389938" y="23666450"/>
            <a:ext cx="25682575" cy="3548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ECBB7FA-41B0-4CCE-A06D-5673B3AA9408}"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208338" y="2743200"/>
            <a:ext cx="36383912" cy="5040313"/>
          </a:xfrm>
          <a:prstGeom prst="rect">
            <a:avLst/>
          </a:prstGeom>
          <a:noFill/>
          <a:ln w="9525">
            <a:noFill/>
            <a:miter lim="800000"/>
            <a:headEnd/>
            <a:tailEnd/>
          </a:ln>
        </p:spPr>
        <p:txBody>
          <a:bodyPr vert="horz" wrap="square" lIns="417378" tIns="208689" rIns="417378" bIns="208689"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3209925" y="8736013"/>
            <a:ext cx="36383913" cy="18143537"/>
          </a:xfrm>
          <a:prstGeom prst="rect">
            <a:avLst/>
          </a:prstGeom>
          <a:noFill/>
          <a:ln w="9525">
            <a:noFill/>
            <a:miter lim="800000"/>
            <a:headEnd/>
            <a:tailEnd/>
          </a:ln>
        </p:spPr>
        <p:txBody>
          <a:bodyPr vert="horz" wrap="square" lIns="417378" tIns="208689" rIns="417378" bIns="20868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3209925" y="27551063"/>
            <a:ext cx="8918575" cy="2016125"/>
          </a:xfrm>
          <a:prstGeom prst="rect">
            <a:avLst/>
          </a:prstGeom>
          <a:noFill/>
          <a:ln w="9525">
            <a:noFill/>
            <a:miter lim="800000"/>
            <a:headEnd/>
            <a:tailEnd/>
          </a:ln>
          <a:effectLst/>
        </p:spPr>
        <p:txBody>
          <a:bodyPr vert="horz" wrap="square" lIns="417378" tIns="208689" rIns="417378" bIns="208689" numCol="1" anchor="t" anchorCtr="0" compatLnSpc="1">
            <a:prstTxWarp prst="textNoShape">
              <a:avLst/>
            </a:prstTxWarp>
          </a:bodyPr>
          <a:lstStyle>
            <a:lvl1pPr>
              <a:defRPr sz="6400" smtClean="0"/>
            </a:lvl1pPr>
          </a:lstStyle>
          <a:p>
            <a:pPr>
              <a:defRPr/>
            </a:pPr>
            <a:endParaRPr lang="en-US"/>
          </a:p>
        </p:txBody>
      </p:sp>
      <p:sp>
        <p:nvSpPr>
          <p:cNvPr id="1029" name="Rectangle 5"/>
          <p:cNvSpPr>
            <a:spLocks noGrp="1" noChangeArrowheads="1"/>
          </p:cNvSpPr>
          <p:nvPr>
            <p:ph type="ftr" sz="quarter" idx="3"/>
          </p:nvPr>
        </p:nvSpPr>
        <p:spPr bwMode="auto">
          <a:xfrm>
            <a:off x="14624050" y="27551063"/>
            <a:ext cx="13555663" cy="2016125"/>
          </a:xfrm>
          <a:prstGeom prst="rect">
            <a:avLst/>
          </a:prstGeom>
          <a:noFill/>
          <a:ln w="9525">
            <a:noFill/>
            <a:miter lim="800000"/>
            <a:headEnd/>
            <a:tailEnd/>
          </a:ln>
          <a:effectLst/>
        </p:spPr>
        <p:txBody>
          <a:bodyPr vert="horz" wrap="square" lIns="417378" tIns="208689" rIns="417378" bIns="208689" numCol="1" anchor="t" anchorCtr="0" compatLnSpc="1">
            <a:prstTxWarp prst="textNoShape">
              <a:avLst/>
            </a:prstTxWarp>
          </a:bodyPr>
          <a:lstStyle>
            <a:lvl1pPr algn="ctr">
              <a:defRPr sz="6400" smtClean="0"/>
            </a:lvl1pPr>
          </a:lstStyle>
          <a:p>
            <a:pPr>
              <a:defRPr/>
            </a:pPr>
            <a:endParaRPr lang="en-US"/>
          </a:p>
        </p:txBody>
      </p:sp>
      <p:sp>
        <p:nvSpPr>
          <p:cNvPr id="1030" name="Rectangle 6"/>
          <p:cNvSpPr>
            <a:spLocks noGrp="1" noChangeArrowheads="1"/>
          </p:cNvSpPr>
          <p:nvPr>
            <p:ph type="sldNum" sz="quarter" idx="4"/>
          </p:nvPr>
        </p:nvSpPr>
        <p:spPr bwMode="auto">
          <a:xfrm>
            <a:off x="30675263" y="27551063"/>
            <a:ext cx="8918575" cy="2016125"/>
          </a:xfrm>
          <a:prstGeom prst="rect">
            <a:avLst/>
          </a:prstGeom>
          <a:noFill/>
          <a:ln w="9525">
            <a:noFill/>
            <a:miter lim="800000"/>
            <a:headEnd/>
            <a:tailEnd/>
          </a:ln>
          <a:effectLst/>
        </p:spPr>
        <p:txBody>
          <a:bodyPr vert="horz" wrap="square" lIns="417378" tIns="208689" rIns="417378" bIns="208689" numCol="1" anchor="t" anchorCtr="0" compatLnSpc="1">
            <a:prstTxWarp prst="textNoShape">
              <a:avLst/>
            </a:prstTxWarp>
          </a:bodyPr>
          <a:lstStyle>
            <a:lvl1pPr algn="r">
              <a:defRPr sz="6400" smtClean="0"/>
            </a:lvl1pPr>
          </a:lstStyle>
          <a:p>
            <a:pPr>
              <a:defRPr/>
            </a:pPr>
            <a:fld id="{20E56053-8CE4-4BD1-BC57-04E5DD0B045C}" type="slidenum">
              <a:rPr lang="en-US"/>
              <a:pPr>
                <a:defRPr/>
              </a:pPr>
              <a:t>‹#›</a:t>
            </a:fld>
            <a:endParaRPr lang="en-US"/>
          </a:p>
        </p:txBody>
      </p:sp>
      <p:pic>
        <p:nvPicPr>
          <p:cNvPr id="1031" name="Picture 7"/>
          <p:cNvPicPr>
            <a:picLocks noChangeAspect="1" noChangeArrowheads="1"/>
          </p:cNvPicPr>
          <p:nvPr userDrawn="1"/>
        </p:nvPicPr>
        <p:blipFill>
          <a:blip r:embed="rId13" cstate="print"/>
          <a:srcRect/>
          <a:stretch>
            <a:fillRect/>
          </a:stretch>
        </p:blipFill>
        <p:spPr bwMode="auto">
          <a:xfrm>
            <a:off x="-6350" y="0"/>
            <a:ext cx="42818050" cy="576103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83"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xStyles>
    <p:titleStyle>
      <a:lvl1pPr algn="ctr" defTabSz="4173538" rtl="0" eaLnBrk="0" fontAlgn="base" hangingPunct="0">
        <a:spcBef>
          <a:spcPct val="0"/>
        </a:spcBef>
        <a:spcAft>
          <a:spcPct val="0"/>
        </a:spcAft>
        <a:defRPr sz="20100">
          <a:solidFill>
            <a:schemeClr val="tx2"/>
          </a:solidFill>
          <a:latin typeface="+mj-lt"/>
          <a:ea typeface="+mj-ea"/>
          <a:cs typeface="+mj-cs"/>
        </a:defRPr>
      </a:lvl1pPr>
      <a:lvl2pPr algn="ctr" defTabSz="4173538" rtl="0" eaLnBrk="0" fontAlgn="base" hangingPunct="0">
        <a:spcBef>
          <a:spcPct val="0"/>
        </a:spcBef>
        <a:spcAft>
          <a:spcPct val="0"/>
        </a:spcAft>
        <a:defRPr sz="20100">
          <a:solidFill>
            <a:schemeClr val="tx2"/>
          </a:solidFill>
          <a:latin typeface="Times" pitchFamily="18" charset="0"/>
        </a:defRPr>
      </a:lvl2pPr>
      <a:lvl3pPr algn="ctr" defTabSz="4173538" rtl="0" eaLnBrk="0" fontAlgn="base" hangingPunct="0">
        <a:spcBef>
          <a:spcPct val="0"/>
        </a:spcBef>
        <a:spcAft>
          <a:spcPct val="0"/>
        </a:spcAft>
        <a:defRPr sz="20100">
          <a:solidFill>
            <a:schemeClr val="tx2"/>
          </a:solidFill>
          <a:latin typeface="Times" pitchFamily="18" charset="0"/>
        </a:defRPr>
      </a:lvl3pPr>
      <a:lvl4pPr algn="ctr" defTabSz="4173538" rtl="0" eaLnBrk="0" fontAlgn="base" hangingPunct="0">
        <a:spcBef>
          <a:spcPct val="0"/>
        </a:spcBef>
        <a:spcAft>
          <a:spcPct val="0"/>
        </a:spcAft>
        <a:defRPr sz="20100">
          <a:solidFill>
            <a:schemeClr val="tx2"/>
          </a:solidFill>
          <a:latin typeface="Times" pitchFamily="18" charset="0"/>
        </a:defRPr>
      </a:lvl4pPr>
      <a:lvl5pPr algn="ctr" defTabSz="4173538" rtl="0" eaLnBrk="0" fontAlgn="base" hangingPunct="0">
        <a:spcBef>
          <a:spcPct val="0"/>
        </a:spcBef>
        <a:spcAft>
          <a:spcPct val="0"/>
        </a:spcAft>
        <a:defRPr sz="20100">
          <a:solidFill>
            <a:schemeClr val="tx2"/>
          </a:solidFill>
          <a:latin typeface="Times" pitchFamily="18" charset="0"/>
        </a:defRPr>
      </a:lvl5pPr>
      <a:lvl6pPr marL="457200" algn="ctr" defTabSz="4173538" rtl="0" fontAlgn="base">
        <a:spcBef>
          <a:spcPct val="0"/>
        </a:spcBef>
        <a:spcAft>
          <a:spcPct val="0"/>
        </a:spcAft>
        <a:defRPr sz="20100">
          <a:solidFill>
            <a:schemeClr val="tx2"/>
          </a:solidFill>
          <a:latin typeface="Times" pitchFamily="18" charset="0"/>
        </a:defRPr>
      </a:lvl6pPr>
      <a:lvl7pPr marL="914400" algn="ctr" defTabSz="4173538" rtl="0" fontAlgn="base">
        <a:spcBef>
          <a:spcPct val="0"/>
        </a:spcBef>
        <a:spcAft>
          <a:spcPct val="0"/>
        </a:spcAft>
        <a:defRPr sz="20100">
          <a:solidFill>
            <a:schemeClr val="tx2"/>
          </a:solidFill>
          <a:latin typeface="Times" pitchFamily="18" charset="0"/>
        </a:defRPr>
      </a:lvl7pPr>
      <a:lvl8pPr marL="1371600" algn="ctr" defTabSz="4173538" rtl="0" fontAlgn="base">
        <a:spcBef>
          <a:spcPct val="0"/>
        </a:spcBef>
        <a:spcAft>
          <a:spcPct val="0"/>
        </a:spcAft>
        <a:defRPr sz="20100">
          <a:solidFill>
            <a:schemeClr val="tx2"/>
          </a:solidFill>
          <a:latin typeface="Times" pitchFamily="18" charset="0"/>
        </a:defRPr>
      </a:lvl8pPr>
      <a:lvl9pPr marL="1828800" algn="ctr" defTabSz="4173538" rtl="0" fontAlgn="base">
        <a:spcBef>
          <a:spcPct val="0"/>
        </a:spcBef>
        <a:spcAft>
          <a:spcPct val="0"/>
        </a:spcAft>
        <a:defRPr sz="20100">
          <a:solidFill>
            <a:schemeClr val="tx2"/>
          </a:solidFill>
          <a:latin typeface="Times" pitchFamily="18" charset="0"/>
        </a:defRPr>
      </a:lvl9pPr>
    </p:titleStyle>
    <p:bodyStyle>
      <a:lvl1pPr marL="1565275" indent="-1565275" algn="l" defTabSz="4173538" rtl="0" eaLnBrk="0" fontAlgn="base" hangingPunct="0">
        <a:spcBef>
          <a:spcPct val="20000"/>
        </a:spcBef>
        <a:spcAft>
          <a:spcPct val="0"/>
        </a:spcAft>
        <a:buChar char="•"/>
        <a:defRPr sz="14600">
          <a:solidFill>
            <a:schemeClr val="tx1"/>
          </a:solidFill>
          <a:latin typeface="+mn-lt"/>
          <a:ea typeface="+mn-ea"/>
          <a:cs typeface="+mn-cs"/>
        </a:defRPr>
      </a:lvl1pPr>
      <a:lvl2pPr marL="3390900" indent="-1303338" algn="l" defTabSz="4173538" rtl="0" eaLnBrk="0" fontAlgn="base" hangingPunct="0">
        <a:spcBef>
          <a:spcPct val="20000"/>
        </a:spcBef>
        <a:spcAft>
          <a:spcPct val="0"/>
        </a:spcAft>
        <a:buChar char="–"/>
        <a:defRPr sz="12800">
          <a:solidFill>
            <a:schemeClr val="tx1"/>
          </a:solidFill>
          <a:latin typeface="+mn-lt"/>
        </a:defRPr>
      </a:lvl2pPr>
      <a:lvl3pPr marL="5216525" indent="-1042988" algn="l" defTabSz="4173538" rtl="0" eaLnBrk="0" fontAlgn="base" hangingPunct="0">
        <a:spcBef>
          <a:spcPct val="20000"/>
        </a:spcBef>
        <a:spcAft>
          <a:spcPct val="0"/>
        </a:spcAft>
        <a:buChar char="•"/>
        <a:defRPr sz="11000">
          <a:solidFill>
            <a:schemeClr val="tx1"/>
          </a:solidFill>
          <a:latin typeface="+mn-lt"/>
        </a:defRPr>
      </a:lvl3pPr>
      <a:lvl4pPr marL="7304088" indent="-1042988" algn="l" defTabSz="4173538" rtl="0" eaLnBrk="0" fontAlgn="base" hangingPunct="0">
        <a:spcBef>
          <a:spcPct val="20000"/>
        </a:spcBef>
        <a:spcAft>
          <a:spcPct val="0"/>
        </a:spcAft>
        <a:buChar char="–"/>
        <a:defRPr sz="9100">
          <a:solidFill>
            <a:schemeClr val="tx1"/>
          </a:solidFill>
          <a:latin typeface="+mn-lt"/>
        </a:defRPr>
      </a:lvl4pPr>
      <a:lvl5pPr marL="9391650" indent="-1044575" algn="l" defTabSz="4173538" rtl="0" eaLnBrk="0" fontAlgn="base" hangingPunct="0">
        <a:spcBef>
          <a:spcPct val="20000"/>
        </a:spcBef>
        <a:spcAft>
          <a:spcPct val="0"/>
        </a:spcAft>
        <a:buChar char="»"/>
        <a:defRPr sz="9100">
          <a:solidFill>
            <a:schemeClr val="tx1"/>
          </a:solidFill>
          <a:latin typeface="+mn-lt"/>
        </a:defRPr>
      </a:lvl5pPr>
      <a:lvl6pPr marL="9848850" indent="-1044575" algn="l" defTabSz="4173538" rtl="0" fontAlgn="base">
        <a:spcBef>
          <a:spcPct val="20000"/>
        </a:spcBef>
        <a:spcAft>
          <a:spcPct val="0"/>
        </a:spcAft>
        <a:buChar char="»"/>
        <a:defRPr sz="9100">
          <a:solidFill>
            <a:schemeClr val="tx1"/>
          </a:solidFill>
          <a:latin typeface="+mn-lt"/>
        </a:defRPr>
      </a:lvl6pPr>
      <a:lvl7pPr marL="10306050" indent="-1044575" algn="l" defTabSz="4173538" rtl="0" fontAlgn="base">
        <a:spcBef>
          <a:spcPct val="20000"/>
        </a:spcBef>
        <a:spcAft>
          <a:spcPct val="0"/>
        </a:spcAft>
        <a:buChar char="»"/>
        <a:defRPr sz="9100">
          <a:solidFill>
            <a:schemeClr val="tx1"/>
          </a:solidFill>
          <a:latin typeface="+mn-lt"/>
        </a:defRPr>
      </a:lvl7pPr>
      <a:lvl8pPr marL="10763250" indent="-1044575" algn="l" defTabSz="4173538" rtl="0" fontAlgn="base">
        <a:spcBef>
          <a:spcPct val="20000"/>
        </a:spcBef>
        <a:spcAft>
          <a:spcPct val="0"/>
        </a:spcAft>
        <a:buChar char="»"/>
        <a:defRPr sz="9100">
          <a:solidFill>
            <a:schemeClr val="tx1"/>
          </a:solidFill>
          <a:latin typeface="+mn-lt"/>
        </a:defRPr>
      </a:lvl8pPr>
      <a:lvl9pPr marL="11220450" indent="-1044575" algn="l" defTabSz="4173538" rtl="0" fontAlgn="base">
        <a:spcBef>
          <a:spcPct val="20000"/>
        </a:spcBef>
        <a:spcAft>
          <a:spcPct val="0"/>
        </a:spcAft>
        <a:buChar char="»"/>
        <a:defRPr sz="91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Text Box 4"/>
          <p:cNvSpPr txBox="1">
            <a:spLocks noChangeArrowheads="1"/>
          </p:cNvSpPr>
          <p:nvPr/>
        </p:nvSpPr>
        <p:spPr bwMode="auto">
          <a:xfrm>
            <a:off x="19507200" y="34518600"/>
            <a:ext cx="9906000" cy="457200"/>
          </a:xfrm>
          <a:prstGeom prst="rect">
            <a:avLst/>
          </a:prstGeom>
          <a:noFill/>
          <a:ln w="9525">
            <a:noFill/>
            <a:miter lim="800000"/>
            <a:headEnd/>
            <a:tailEnd/>
          </a:ln>
        </p:spPr>
        <p:txBody>
          <a:bodyPr>
            <a:spAutoFit/>
          </a:bodyPr>
          <a:lstStyle/>
          <a:p>
            <a:pPr>
              <a:spcBef>
                <a:spcPct val="50000"/>
              </a:spcBef>
            </a:pPr>
            <a:endParaRPr lang="en-GB" dirty="0"/>
          </a:p>
        </p:txBody>
      </p:sp>
      <p:sp>
        <p:nvSpPr>
          <p:cNvPr id="3078" name="Text Box 35"/>
          <p:cNvSpPr txBox="1">
            <a:spLocks noChangeArrowheads="1"/>
          </p:cNvSpPr>
          <p:nvPr/>
        </p:nvSpPr>
        <p:spPr bwMode="auto">
          <a:xfrm>
            <a:off x="38404800" y="28978225"/>
            <a:ext cx="3686175" cy="553998"/>
          </a:xfrm>
          <a:prstGeom prst="rect">
            <a:avLst/>
          </a:prstGeom>
          <a:noFill/>
          <a:ln w="9525">
            <a:noFill/>
            <a:miter lim="800000"/>
            <a:headEnd/>
            <a:tailEnd/>
          </a:ln>
        </p:spPr>
        <p:txBody>
          <a:bodyPr>
            <a:spAutoFit/>
          </a:bodyPr>
          <a:lstStyle/>
          <a:p>
            <a:pPr>
              <a:spcBef>
                <a:spcPct val="50000"/>
              </a:spcBef>
            </a:pPr>
            <a:r>
              <a:rPr lang="en-US" sz="3000" dirty="0">
                <a:latin typeface="CorisandeRegular" pitchFamily="2" charset="0"/>
              </a:rPr>
              <a:t>Poster reference</a:t>
            </a:r>
            <a:r>
              <a:rPr lang="en-US" sz="3000">
                <a:latin typeface="CorisandeRegular" pitchFamily="2" charset="0"/>
              </a:rPr>
              <a:t>: </a:t>
            </a:r>
            <a:r>
              <a:rPr lang="en-US" sz="3000" smtClean="0">
                <a:latin typeface="CorisandeRegular" pitchFamily="2" charset="0"/>
              </a:rPr>
              <a:t>MOPD19</a:t>
            </a:r>
            <a:endParaRPr lang="en-US" sz="3000" dirty="0"/>
          </a:p>
        </p:txBody>
      </p:sp>
      <p:sp>
        <p:nvSpPr>
          <p:cNvPr id="3079" name="Rectangle 36"/>
          <p:cNvSpPr>
            <a:spLocks noChangeArrowheads="1"/>
          </p:cNvSpPr>
          <p:nvPr/>
        </p:nvSpPr>
        <p:spPr bwMode="auto">
          <a:xfrm>
            <a:off x="40427275" y="17600613"/>
            <a:ext cx="184150" cy="457200"/>
          </a:xfrm>
          <a:prstGeom prst="rect">
            <a:avLst/>
          </a:prstGeom>
          <a:noFill/>
          <a:ln w="9525">
            <a:noFill/>
            <a:miter lim="800000"/>
            <a:headEnd/>
            <a:tailEnd/>
          </a:ln>
        </p:spPr>
        <p:txBody>
          <a:bodyPr wrap="none">
            <a:spAutoFit/>
          </a:bodyPr>
          <a:lstStyle/>
          <a:p>
            <a:endParaRPr lang="en-GB" dirty="0"/>
          </a:p>
        </p:txBody>
      </p:sp>
      <p:sp>
        <p:nvSpPr>
          <p:cNvPr id="3080" name="Text Box 37"/>
          <p:cNvSpPr txBox="1">
            <a:spLocks noChangeArrowheads="1"/>
          </p:cNvSpPr>
          <p:nvPr/>
        </p:nvSpPr>
        <p:spPr bwMode="auto">
          <a:xfrm>
            <a:off x="5272088" y="4534174"/>
            <a:ext cx="31972250" cy="1631216"/>
          </a:xfrm>
          <a:prstGeom prst="rect">
            <a:avLst/>
          </a:prstGeom>
          <a:noFill/>
          <a:ln w="9525">
            <a:noFill/>
            <a:miter lim="800000"/>
            <a:headEnd/>
            <a:tailEnd/>
          </a:ln>
        </p:spPr>
        <p:txBody>
          <a:bodyPr wrap="square">
            <a:spAutoFit/>
          </a:bodyPr>
          <a:lstStyle/>
          <a:p>
            <a:pPr algn="ctr"/>
            <a:r>
              <a:rPr lang="en-GB" sz="10000" smtClean="0">
                <a:solidFill>
                  <a:srgbClr val="002D55"/>
                </a:solidFill>
                <a:latin typeface="CorisandeBold" pitchFamily="2" charset="0"/>
              </a:rPr>
              <a:t>Vertical Orbit </a:t>
            </a:r>
            <a:r>
              <a:rPr lang="en-GB" sz="10000" smtClean="0">
                <a:solidFill>
                  <a:srgbClr val="002D55"/>
                </a:solidFill>
                <a:latin typeface="CorisandeBold" pitchFamily="2" charset="0"/>
              </a:rPr>
              <a:t>Excursion </a:t>
            </a:r>
            <a:r>
              <a:rPr lang="en-GB" sz="10000" smtClean="0">
                <a:solidFill>
                  <a:srgbClr val="002D55"/>
                </a:solidFill>
                <a:latin typeface="CorisandeBold" pitchFamily="2" charset="0"/>
              </a:rPr>
              <a:t>FFAGs</a:t>
            </a:r>
            <a:endParaRPr lang="en-US" sz="10000" dirty="0">
              <a:solidFill>
                <a:srgbClr val="002D55"/>
              </a:solidFill>
              <a:latin typeface="CorisandeBold" pitchFamily="2" charset="0"/>
            </a:endParaRPr>
          </a:p>
        </p:txBody>
      </p:sp>
      <p:sp>
        <p:nvSpPr>
          <p:cNvPr id="3081" name="Text Box 38"/>
          <p:cNvSpPr txBox="1">
            <a:spLocks noChangeArrowheads="1"/>
          </p:cNvSpPr>
          <p:nvPr/>
        </p:nvSpPr>
        <p:spPr bwMode="auto">
          <a:xfrm>
            <a:off x="7467600" y="5867400"/>
            <a:ext cx="27813000" cy="553998"/>
          </a:xfrm>
          <a:prstGeom prst="rect">
            <a:avLst/>
          </a:prstGeom>
          <a:noFill/>
          <a:ln w="9525">
            <a:noFill/>
            <a:miter lim="800000"/>
            <a:headEnd/>
            <a:tailEnd/>
          </a:ln>
        </p:spPr>
        <p:txBody>
          <a:bodyPr>
            <a:spAutoFit/>
          </a:bodyPr>
          <a:lstStyle/>
          <a:p>
            <a:pPr algn="ctr"/>
            <a:r>
              <a:rPr lang="en-US" sz="3000" dirty="0">
                <a:solidFill>
                  <a:srgbClr val="002D55"/>
                </a:solidFill>
                <a:latin typeface="CorisandeLight" pitchFamily="2" charset="0"/>
              </a:rPr>
              <a:t>S.J. Brooks {stephen.brooks@stfc.ac.uk}, RAL, Chilton, OX11 0QX, UK</a:t>
            </a:r>
          </a:p>
        </p:txBody>
      </p:sp>
      <p:graphicFrame>
        <p:nvGraphicFramePr>
          <p:cNvPr id="2100" name="Group 52"/>
          <p:cNvGraphicFramePr>
            <a:graphicFrameLocks noGrp="1"/>
          </p:cNvGraphicFramePr>
          <p:nvPr/>
        </p:nvGraphicFramePr>
        <p:xfrm>
          <a:off x="838200" y="7391400"/>
          <a:ext cx="41148000" cy="19969310"/>
        </p:xfrm>
        <a:graphic>
          <a:graphicData uri="http://schemas.openxmlformats.org/drawingml/2006/table">
            <a:tbl>
              <a:tblPr/>
              <a:tblGrid>
                <a:gridCol w="10287000"/>
                <a:gridCol w="10287000"/>
                <a:gridCol w="10287000"/>
                <a:gridCol w="10287000"/>
              </a:tblGrid>
              <a:tr h="19969310">
                <a:tc>
                  <a:txBody>
                    <a:bodyPr/>
                    <a:lstStyle/>
                    <a:p>
                      <a:pPr marL="0" marR="0" lvl="0" indent="0" algn="l" defTabSz="4173538" rtl="0" eaLnBrk="1" fontAlgn="base" latinLnBrk="0" hangingPunct="1">
                        <a:lnSpc>
                          <a:spcPct val="100000"/>
                        </a:lnSpc>
                        <a:spcBef>
                          <a:spcPct val="20000"/>
                        </a:spcBef>
                        <a:spcAft>
                          <a:spcPct val="0"/>
                        </a:spcAft>
                        <a:buClrTx/>
                        <a:buSzTx/>
                        <a:buFontTx/>
                        <a:buNone/>
                        <a:tabLst/>
                      </a:pPr>
                      <a:endParaRPr kumimoji="0" lang="en-US" sz="5000" b="0" i="0" u="none" strike="noStrike" cap="none" normalizeH="0" baseline="0" dirty="0" smtClean="0">
                        <a:ln>
                          <a:noFill/>
                        </a:ln>
                        <a:solidFill>
                          <a:srgbClr val="001B31"/>
                        </a:solidFill>
                        <a:effectLst/>
                        <a:latin typeface="CorisandeBold" pitchFamily="2" charset="0"/>
                      </a:endParaRPr>
                    </a:p>
                    <a:p>
                      <a:pPr marL="0" marR="0" lvl="0" indent="0" algn="l" defTabSz="4173538" rtl="0" eaLnBrk="1" fontAlgn="base" latinLnBrk="0" hangingPunct="1">
                        <a:lnSpc>
                          <a:spcPct val="100000"/>
                        </a:lnSpc>
                        <a:spcBef>
                          <a:spcPct val="20000"/>
                        </a:spcBef>
                        <a:spcAft>
                          <a:spcPct val="0"/>
                        </a:spcAft>
                        <a:buClrTx/>
                        <a:buSzTx/>
                        <a:buFontTx/>
                        <a:buNone/>
                        <a:tabLst/>
                      </a:pPr>
                      <a:endParaRPr kumimoji="0" lang="en-US" sz="5000" b="0" i="0" u="none" strike="noStrike" cap="none" normalizeH="0" baseline="0" dirty="0" smtClean="0">
                        <a:ln>
                          <a:noFill/>
                        </a:ln>
                        <a:solidFill>
                          <a:srgbClr val="001B31"/>
                        </a:solidFill>
                        <a:effectLst/>
                        <a:latin typeface="CorisandeBold" pitchFamily="2" charset="0"/>
                      </a:endParaRPr>
                    </a:p>
                    <a:p>
                      <a:pPr marL="0" marR="0" lvl="0" indent="0" algn="l" defTabSz="4173538" rtl="0" eaLnBrk="1" fontAlgn="base" latinLnBrk="0" hangingPunct="1">
                        <a:lnSpc>
                          <a:spcPct val="100000"/>
                        </a:lnSpc>
                        <a:spcBef>
                          <a:spcPct val="20000"/>
                        </a:spcBef>
                        <a:spcAft>
                          <a:spcPct val="0"/>
                        </a:spcAft>
                        <a:buClrTx/>
                        <a:buSzTx/>
                        <a:buFontTx/>
                        <a:buNone/>
                        <a:tabLst/>
                      </a:pPr>
                      <a:endParaRPr kumimoji="0" lang="en-US" sz="5000" b="0" i="0" u="none" strike="noStrike" cap="none" normalizeH="0" baseline="0" dirty="0" smtClean="0">
                        <a:ln>
                          <a:noFill/>
                        </a:ln>
                        <a:solidFill>
                          <a:srgbClr val="001B31"/>
                        </a:solidFill>
                        <a:effectLst/>
                        <a:latin typeface="CorisandeBold" pitchFamily="2" charset="0"/>
                      </a:endParaRPr>
                    </a:p>
                    <a:p>
                      <a:pPr marL="0" marR="0" lvl="0" indent="0" algn="l" defTabSz="4173538" rtl="0" eaLnBrk="1" fontAlgn="base" latinLnBrk="0" hangingPunct="1">
                        <a:lnSpc>
                          <a:spcPct val="100000"/>
                        </a:lnSpc>
                        <a:spcBef>
                          <a:spcPct val="20000"/>
                        </a:spcBef>
                        <a:spcAft>
                          <a:spcPct val="0"/>
                        </a:spcAft>
                        <a:buClrTx/>
                        <a:buSzTx/>
                        <a:buFontTx/>
                        <a:buNone/>
                        <a:tabLst/>
                      </a:pPr>
                      <a:endParaRPr kumimoji="0" lang="en-US" sz="5000" b="0" i="0" u="none" strike="noStrike" cap="none" normalizeH="0" baseline="0" dirty="0" smtClean="0">
                        <a:ln>
                          <a:noFill/>
                        </a:ln>
                        <a:solidFill>
                          <a:srgbClr val="001B31"/>
                        </a:solidFill>
                        <a:effectLst/>
                        <a:latin typeface="CorisandeBold" pitchFamily="2" charset="0"/>
                      </a:endParaRPr>
                    </a:p>
                    <a:p>
                      <a:pPr marL="0" marR="0" lvl="0" indent="0" algn="l" defTabSz="4173538" rtl="0" eaLnBrk="1" fontAlgn="base" latinLnBrk="0" hangingPunct="1">
                        <a:lnSpc>
                          <a:spcPct val="100000"/>
                        </a:lnSpc>
                        <a:spcBef>
                          <a:spcPct val="20000"/>
                        </a:spcBef>
                        <a:spcAft>
                          <a:spcPct val="0"/>
                        </a:spcAft>
                        <a:buClrTx/>
                        <a:buSzTx/>
                        <a:buFontTx/>
                        <a:buNone/>
                        <a:tabLst/>
                      </a:pPr>
                      <a:endParaRPr kumimoji="0" lang="en-US" sz="5000" b="0" i="0" u="none" strike="noStrike" cap="none" normalizeH="0" baseline="0" dirty="0" smtClean="0">
                        <a:ln>
                          <a:noFill/>
                        </a:ln>
                        <a:solidFill>
                          <a:srgbClr val="001B31"/>
                        </a:solidFill>
                        <a:effectLst/>
                        <a:latin typeface="CorisandeBold" pitchFamily="2" charset="0"/>
                      </a:endParaRPr>
                    </a:p>
                    <a:p>
                      <a:pPr marL="0" marR="0" lvl="0" indent="0" algn="l" defTabSz="4173538" rtl="0" eaLnBrk="1" fontAlgn="base" latinLnBrk="0" hangingPunct="1">
                        <a:lnSpc>
                          <a:spcPct val="100000"/>
                        </a:lnSpc>
                        <a:spcBef>
                          <a:spcPct val="20000"/>
                        </a:spcBef>
                        <a:spcAft>
                          <a:spcPct val="0"/>
                        </a:spcAft>
                        <a:buClrTx/>
                        <a:buSzTx/>
                        <a:buFontTx/>
                        <a:buNone/>
                        <a:tabLst/>
                      </a:pPr>
                      <a:endParaRPr kumimoji="0" lang="en-US" sz="5000" b="0" i="0" u="none" strike="noStrike" cap="none" normalizeH="0" baseline="0" dirty="0" smtClean="0">
                        <a:ln>
                          <a:noFill/>
                        </a:ln>
                        <a:solidFill>
                          <a:srgbClr val="001B31"/>
                        </a:solidFill>
                        <a:effectLst/>
                        <a:latin typeface="CorisandeBold" pitchFamily="2" charset="0"/>
                      </a:endParaRPr>
                    </a:p>
                    <a:p>
                      <a:pPr marL="0" marR="0" lvl="0" indent="0" algn="l" defTabSz="4173538" rtl="0" eaLnBrk="1" fontAlgn="base" latinLnBrk="0" hangingPunct="1">
                        <a:lnSpc>
                          <a:spcPct val="100000"/>
                        </a:lnSpc>
                        <a:spcBef>
                          <a:spcPct val="20000"/>
                        </a:spcBef>
                        <a:spcAft>
                          <a:spcPct val="0"/>
                        </a:spcAft>
                        <a:buClrTx/>
                        <a:buSzTx/>
                        <a:buFontTx/>
                        <a:buNone/>
                        <a:tabLst/>
                      </a:pPr>
                      <a:endParaRPr kumimoji="0" lang="en-US" sz="5000" b="0" i="0" u="none" strike="noStrike" cap="none" normalizeH="0" baseline="0" dirty="0" smtClean="0">
                        <a:ln>
                          <a:noFill/>
                        </a:ln>
                        <a:solidFill>
                          <a:srgbClr val="001B31"/>
                        </a:solidFill>
                        <a:effectLst/>
                        <a:latin typeface="CorisandeBold" pitchFamily="2" charset="0"/>
                      </a:endParaRPr>
                    </a:p>
                    <a:p>
                      <a:pPr marL="0" marR="0" lvl="0" indent="0" algn="l" defTabSz="4173538"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rgbClr val="001B31"/>
                        </a:solidFill>
                        <a:effectLst/>
                        <a:latin typeface="CorisandeBold" pitchFamily="2" charset="0"/>
                      </a:endParaRPr>
                    </a:p>
                    <a:p>
                      <a:pPr marL="0" marR="0" lvl="0" indent="0" algn="l" defTabSz="4173538"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rgbClr val="001B31"/>
                        </a:solidFill>
                        <a:effectLst/>
                        <a:latin typeface="CorisandeBold" pitchFamily="2" charset="0"/>
                      </a:endParaRPr>
                    </a:p>
                    <a:p>
                      <a:pPr marL="0" marR="0" lvl="0" indent="0" algn="l" defTabSz="914400" rtl="0" eaLnBrk="0" fontAlgn="base" latinLnBrk="0" hangingPunct="0">
                        <a:lnSpc>
                          <a:spcPct val="80000"/>
                        </a:lnSpc>
                        <a:spcBef>
                          <a:spcPct val="0"/>
                        </a:spcBef>
                        <a:spcAft>
                          <a:spcPct val="0"/>
                        </a:spcAft>
                        <a:buClrTx/>
                        <a:buSzTx/>
                        <a:buFontTx/>
                        <a:buNone/>
                        <a:tabLst/>
                        <a:defRPr/>
                      </a:pPr>
                      <a:r>
                        <a:rPr kumimoji="0" lang="en-GB" sz="7000" b="0" i="0" u="none" strike="noStrike" kern="1200" cap="none" spc="0" normalizeH="0" baseline="0" noProof="0" smtClean="0">
                          <a:ln>
                            <a:noFill/>
                          </a:ln>
                          <a:solidFill>
                            <a:srgbClr val="000000"/>
                          </a:solidFill>
                          <a:effectLst/>
                          <a:uLnTx/>
                          <a:uFillTx/>
                          <a:latin typeface="CorisandeLight"/>
                          <a:ea typeface="+mn-ea"/>
                          <a:cs typeface="+mn-cs"/>
                        </a:rPr>
                        <a:t>‘Scaling’ Magnet Field for Vertical Orbit Excursion</a:t>
                      </a:r>
                    </a:p>
                    <a:p>
                      <a:pPr marL="0" marR="0" lvl="0" indent="0" algn="l" defTabSz="4173538"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rgbClr val="001B31"/>
                        </a:solidFill>
                        <a:effectLst/>
                        <a:latin typeface="CorisandeBold" pitchFamily="2" charset="0"/>
                      </a:endParaRPr>
                    </a:p>
                  </a:txBody>
                  <a:tcPr horzOverflow="overflow">
                    <a:lnL cap="flat">
                      <a:noFill/>
                    </a:lnL>
                    <a:lnR>
                      <a:noFill/>
                    </a:lnR>
                    <a:lnT cap="flat">
                      <a:noFill/>
                    </a:lnT>
                    <a:lnB cap="flat">
                      <a:noFill/>
                    </a:lnB>
                    <a:lnTlToBr>
                      <a:noFill/>
                    </a:lnTlToBr>
                    <a:lnBlToTr>
                      <a:noFill/>
                    </a:lnBlToTr>
                    <a:noFill/>
                  </a:tcPr>
                </a:tc>
                <a:tc>
                  <a:txBody>
                    <a:bodyPr/>
                    <a:lstStyle/>
                    <a:p>
                      <a:pPr marL="0" marR="0" lvl="0" indent="0" algn="l" defTabSz="4173538" rtl="0" eaLnBrk="1" fontAlgn="base" latinLnBrk="0" hangingPunct="1">
                        <a:lnSpc>
                          <a:spcPct val="100000"/>
                        </a:lnSpc>
                        <a:spcBef>
                          <a:spcPct val="20000"/>
                        </a:spcBef>
                        <a:spcAft>
                          <a:spcPct val="0"/>
                        </a:spcAft>
                        <a:buClrTx/>
                        <a:buSzTx/>
                        <a:buFontTx/>
                        <a:buNone/>
                        <a:tabLst/>
                        <a:defRPr/>
                      </a:pPr>
                      <a:r>
                        <a:rPr kumimoji="0" lang="en-GB" sz="7000" b="0" i="0" u="none" strike="noStrike" kern="1200" cap="none" spc="0" normalizeH="0" baseline="0" noProof="0" smtClean="0">
                          <a:ln>
                            <a:noFill/>
                          </a:ln>
                          <a:solidFill>
                            <a:srgbClr val="000000"/>
                          </a:solidFill>
                          <a:effectLst/>
                          <a:uLnTx/>
                          <a:uFillTx/>
                          <a:latin typeface="CorisandeLight"/>
                          <a:ea typeface="+mn-ea"/>
                          <a:cs typeface="+mn-cs"/>
                        </a:rPr>
                        <a:t>Magnet Design Implications</a:t>
                      </a:r>
                    </a:p>
                    <a:p>
                      <a:pPr marL="0" marR="0" lvl="0" indent="0" algn="l" defTabSz="4173538" rtl="0" eaLnBrk="1" fontAlgn="base" latinLnBrk="0" hangingPunct="1">
                        <a:lnSpc>
                          <a:spcPct val="100000"/>
                        </a:lnSpc>
                        <a:spcBef>
                          <a:spcPct val="20000"/>
                        </a:spcBef>
                        <a:spcAft>
                          <a:spcPct val="0"/>
                        </a:spcAft>
                        <a:buClrTx/>
                        <a:buSzTx/>
                        <a:buFontTx/>
                        <a:buNone/>
                        <a:tabLst/>
                        <a:defRPr/>
                      </a:pPr>
                      <a:endParaRPr lang="en-GB" sz="4000" kern="1200" baseline="0" smtClean="0">
                        <a:solidFill>
                          <a:schemeClr val="tx1"/>
                        </a:solidFill>
                        <a:latin typeface="CorisandeLight"/>
                        <a:ea typeface="+mn-ea"/>
                        <a:cs typeface="+mn-cs"/>
                      </a:endParaRPr>
                    </a:p>
                    <a:p>
                      <a:pPr marL="0" marR="0" lvl="0" indent="0" algn="l" defTabSz="4173538" rtl="0" eaLnBrk="1" fontAlgn="base" latinLnBrk="0" hangingPunct="1">
                        <a:lnSpc>
                          <a:spcPct val="100000"/>
                        </a:lnSpc>
                        <a:spcBef>
                          <a:spcPct val="20000"/>
                        </a:spcBef>
                        <a:spcAft>
                          <a:spcPct val="0"/>
                        </a:spcAft>
                        <a:buClrTx/>
                        <a:buSzTx/>
                        <a:buFontTx/>
                        <a:buNone/>
                        <a:tabLst/>
                        <a:defRPr/>
                      </a:pPr>
                      <a:endParaRPr lang="en-GB" sz="4000" kern="1200" baseline="0" smtClean="0">
                        <a:solidFill>
                          <a:schemeClr val="tx1"/>
                        </a:solidFill>
                        <a:latin typeface="CorisandeLight"/>
                        <a:ea typeface="+mn-ea"/>
                        <a:cs typeface="+mn-cs"/>
                      </a:endParaRPr>
                    </a:p>
                    <a:p>
                      <a:pPr marL="0" marR="0" lvl="0" indent="0" algn="l" defTabSz="4173538" rtl="0" eaLnBrk="1" fontAlgn="base" latinLnBrk="0" hangingPunct="1">
                        <a:lnSpc>
                          <a:spcPct val="100000"/>
                        </a:lnSpc>
                        <a:spcBef>
                          <a:spcPct val="20000"/>
                        </a:spcBef>
                        <a:spcAft>
                          <a:spcPct val="0"/>
                        </a:spcAft>
                        <a:buClrTx/>
                        <a:buSzTx/>
                        <a:buFontTx/>
                        <a:buNone/>
                        <a:tabLst/>
                        <a:defRPr/>
                      </a:pPr>
                      <a:endParaRPr lang="en-GB" sz="4000" kern="1200" baseline="0" smtClean="0">
                        <a:solidFill>
                          <a:schemeClr val="tx1"/>
                        </a:solidFill>
                        <a:latin typeface="CorisandeLight"/>
                        <a:ea typeface="+mn-ea"/>
                        <a:cs typeface="+mn-cs"/>
                      </a:endParaRPr>
                    </a:p>
                    <a:p>
                      <a:pPr marL="0" marR="0" lvl="0" indent="0" algn="l" defTabSz="4173538" rtl="0" eaLnBrk="1" fontAlgn="base" latinLnBrk="0" hangingPunct="1">
                        <a:lnSpc>
                          <a:spcPct val="100000"/>
                        </a:lnSpc>
                        <a:spcBef>
                          <a:spcPct val="20000"/>
                        </a:spcBef>
                        <a:spcAft>
                          <a:spcPct val="0"/>
                        </a:spcAft>
                        <a:buClrTx/>
                        <a:buSzTx/>
                        <a:buFontTx/>
                        <a:buNone/>
                        <a:tabLst/>
                        <a:defRPr/>
                      </a:pPr>
                      <a:endParaRPr lang="en-GB" sz="4000" kern="1200" baseline="0" smtClean="0">
                        <a:solidFill>
                          <a:schemeClr val="tx1"/>
                        </a:solidFill>
                        <a:latin typeface="CorisandeLight"/>
                        <a:ea typeface="+mn-ea"/>
                        <a:cs typeface="+mn-cs"/>
                      </a:endParaRPr>
                    </a:p>
                    <a:p>
                      <a:pPr marL="0" marR="0" lvl="0" indent="0" algn="l" defTabSz="4173538" rtl="0" eaLnBrk="1" fontAlgn="base" latinLnBrk="0" hangingPunct="1">
                        <a:lnSpc>
                          <a:spcPct val="100000"/>
                        </a:lnSpc>
                        <a:spcBef>
                          <a:spcPct val="20000"/>
                        </a:spcBef>
                        <a:spcAft>
                          <a:spcPct val="0"/>
                        </a:spcAft>
                        <a:buClrTx/>
                        <a:buSzTx/>
                        <a:buFontTx/>
                        <a:buNone/>
                        <a:tabLst/>
                        <a:defRPr/>
                      </a:pPr>
                      <a:endParaRPr lang="en-GB" sz="4000" kern="1200" baseline="0" smtClean="0">
                        <a:solidFill>
                          <a:schemeClr val="tx1"/>
                        </a:solidFill>
                        <a:latin typeface="CorisandeLight"/>
                        <a:ea typeface="+mn-ea"/>
                        <a:cs typeface="+mn-cs"/>
                      </a:endParaRPr>
                    </a:p>
                    <a:p>
                      <a:pPr marL="0" marR="0" lvl="0" indent="0" algn="l" defTabSz="4173538" rtl="0" eaLnBrk="1" fontAlgn="base" latinLnBrk="0" hangingPunct="1">
                        <a:lnSpc>
                          <a:spcPct val="100000"/>
                        </a:lnSpc>
                        <a:spcBef>
                          <a:spcPct val="20000"/>
                        </a:spcBef>
                        <a:spcAft>
                          <a:spcPct val="0"/>
                        </a:spcAft>
                        <a:buClrTx/>
                        <a:buSzTx/>
                        <a:buFontTx/>
                        <a:buNone/>
                        <a:tabLst/>
                        <a:defRPr/>
                      </a:pPr>
                      <a:endParaRPr lang="en-GB" sz="4000" kern="1200" baseline="0" smtClean="0">
                        <a:solidFill>
                          <a:schemeClr val="tx1"/>
                        </a:solidFill>
                        <a:latin typeface="CorisandeLight"/>
                        <a:ea typeface="+mn-ea"/>
                        <a:cs typeface="+mn-cs"/>
                      </a:endParaRPr>
                    </a:p>
                    <a:p>
                      <a:pPr marL="0" marR="0" lvl="0" indent="0" algn="l" defTabSz="4173538" rtl="0" eaLnBrk="1" fontAlgn="base" latinLnBrk="0" hangingPunct="1">
                        <a:lnSpc>
                          <a:spcPct val="100000"/>
                        </a:lnSpc>
                        <a:spcBef>
                          <a:spcPct val="20000"/>
                        </a:spcBef>
                        <a:spcAft>
                          <a:spcPct val="0"/>
                        </a:spcAft>
                        <a:buClrTx/>
                        <a:buSzTx/>
                        <a:buFontTx/>
                        <a:buNone/>
                        <a:tabLst/>
                        <a:defRPr/>
                      </a:pPr>
                      <a:endParaRPr lang="en-GB" sz="4000" kern="1200" baseline="0" smtClean="0">
                        <a:solidFill>
                          <a:schemeClr val="tx1"/>
                        </a:solidFill>
                        <a:latin typeface="CorisandeLight"/>
                        <a:ea typeface="+mn-ea"/>
                        <a:cs typeface="+mn-cs"/>
                      </a:endParaRPr>
                    </a:p>
                    <a:p>
                      <a:pPr marL="0" marR="0" lvl="0" indent="0" algn="l" defTabSz="4173538" rtl="0" eaLnBrk="1" fontAlgn="base" latinLnBrk="0" hangingPunct="1">
                        <a:lnSpc>
                          <a:spcPct val="100000"/>
                        </a:lnSpc>
                        <a:spcBef>
                          <a:spcPct val="20000"/>
                        </a:spcBef>
                        <a:spcAft>
                          <a:spcPct val="0"/>
                        </a:spcAft>
                        <a:buClrTx/>
                        <a:buSzTx/>
                        <a:buFontTx/>
                        <a:buNone/>
                        <a:tabLst/>
                        <a:defRPr/>
                      </a:pPr>
                      <a:endParaRPr lang="en-GB" sz="4000" kern="1200" baseline="0" smtClean="0">
                        <a:solidFill>
                          <a:schemeClr val="tx1"/>
                        </a:solidFill>
                        <a:latin typeface="CorisandeLight"/>
                        <a:ea typeface="+mn-ea"/>
                        <a:cs typeface="+mn-cs"/>
                      </a:endParaRPr>
                    </a:p>
                    <a:p>
                      <a:pPr marL="0" marR="0" lvl="0" indent="0" algn="l" defTabSz="4173538" rtl="0" eaLnBrk="1" fontAlgn="base" latinLnBrk="0" hangingPunct="1">
                        <a:lnSpc>
                          <a:spcPct val="100000"/>
                        </a:lnSpc>
                        <a:spcBef>
                          <a:spcPct val="20000"/>
                        </a:spcBef>
                        <a:spcAft>
                          <a:spcPct val="0"/>
                        </a:spcAft>
                        <a:buClrTx/>
                        <a:buSzTx/>
                        <a:buFontTx/>
                        <a:buNone/>
                        <a:tabLst/>
                        <a:defRPr/>
                      </a:pPr>
                      <a:endParaRPr lang="en-GB" sz="4000" kern="1200" baseline="0" smtClean="0">
                        <a:solidFill>
                          <a:schemeClr val="tx1"/>
                        </a:solidFill>
                        <a:latin typeface="CorisandeLight"/>
                        <a:ea typeface="+mn-ea"/>
                        <a:cs typeface="+mn-cs"/>
                      </a:endParaRPr>
                    </a:p>
                    <a:p>
                      <a:pPr marL="0" marR="0" lvl="0" indent="0" algn="l" defTabSz="4173538" rtl="0" eaLnBrk="1" fontAlgn="base" latinLnBrk="0" hangingPunct="1">
                        <a:lnSpc>
                          <a:spcPct val="100000"/>
                        </a:lnSpc>
                        <a:spcBef>
                          <a:spcPct val="20000"/>
                        </a:spcBef>
                        <a:spcAft>
                          <a:spcPct val="0"/>
                        </a:spcAft>
                        <a:buClrTx/>
                        <a:buSzTx/>
                        <a:buFontTx/>
                        <a:buNone/>
                        <a:tabLst/>
                        <a:defRPr/>
                      </a:pPr>
                      <a:endParaRPr lang="en-GB" sz="4000" kern="1200" baseline="0" smtClean="0">
                        <a:solidFill>
                          <a:schemeClr val="tx1"/>
                        </a:solidFill>
                        <a:latin typeface="CorisandeLight"/>
                        <a:ea typeface="+mn-ea"/>
                        <a:cs typeface="+mn-cs"/>
                      </a:endParaRPr>
                    </a:p>
                    <a:p>
                      <a:pPr marL="0" marR="0" lvl="0" indent="0" algn="l" defTabSz="4173538" rtl="0" eaLnBrk="1" fontAlgn="base" latinLnBrk="0" hangingPunct="1">
                        <a:lnSpc>
                          <a:spcPct val="100000"/>
                        </a:lnSpc>
                        <a:spcBef>
                          <a:spcPct val="20000"/>
                        </a:spcBef>
                        <a:spcAft>
                          <a:spcPct val="0"/>
                        </a:spcAft>
                        <a:buClrTx/>
                        <a:buSzTx/>
                        <a:buFontTx/>
                        <a:buNone/>
                        <a:tabLst/>
                        <a:defRPr/>
                      </a:pPr>
                      <a:endParaRPr lang="en-GB" sz="4000" kern="1200" baseline="0" smtClean="0">
                        <a:solidFill>
                          <a:schemeClr val="tx1"/>
                        </a:solidFill>
                        <a:latin typeface="CorisandeLight"/>
                        <a:ea typeface="+mn-ea"/>
                        <a:cs typeface="+mn-cs"/>
                      </a:endParaRPr>
                    </a:p>
                    <a:p>
                      <a:pPr marL="0" marR="0" lvl="0" indent="0" algn="l" defTabSz="4173538" rtl="0" eaLnBrk="1" fontAlgn="base" latinLnBrk="0" hangingPunct="1">
                        <a:lnSpc>
                          <a:spcPct val="100000"/>
                        </a:lnSpc>
                        <a:spcBef>
                          <a:spcPct val="20000"/>
                        </a:spcBef>
                        <a:spcAft>
                          <a:spcPct val="0"/>
                        </a:spcAft>
                        <a:buClrTx/>
                        <a:buSzTx/>
                        <a:buFontTx/>
                        <a:buNone/>
                        <a:tabLst/>
                        <a:defRPr/>
                      </a:pPr>
                      <a:endParaRPr lang="en-GB" sz="4000" kern="1200" baseline="0" smtClean="0">
                        <a:solidFill>
                          <a:schemeClr val="tx1"/>
                        </a:solidFill>
                        <a:latin typeface="CorisandeLight"/>
                        <a:ea typeface="+mn-ea"/>
                        <a:cs typeface="+mn-cs"/>
                      </a:endParaRPr>
                    </a:p>
                    <a:p>
                      <a:pPr marL="0" marR="0" lvl="0" indent="0" algn="l" defTabSz="4173538" rtl="0" eaLnBrk="1" fontAlgn="base" latinLnBrk="0" hangingPunct="1">
                        <a:lnSpc>
                          <a:spcPct val="100000"/>
                        </a:lnSpc>
                        <a:spcBef>
                          <a:spcPct val="20000"/>
                        </a:spcBef>
                        <a:spcAft>
                          <a:spcPct val="0"/>
                        </a:spcAft>
                        <a:buClrTx/>
                        <a:buSzTx/>
                        <a:buFontTx/>
                        <a:buNone/>
                        <a:tabLst/>
                        <a:defRPr/>
                      </a:pPr>
                      <a:endParaRPr lang="en-GB" sz="4000" kern="1200" baseline="0" smtClean="0">
                        <a:solidFill>
                          <a:schemeClr val="tx1"/>
                        </a:solidFill>
                        <a:latin typeface="CorisandeLight"/>
                        <a:ea typeface="+mn-ea"/>
                        <a:cs typeface="+mn-cs"/>
                      </a:endParaRPr>
                    </a:p>
                    <a:p>
                      <a:pPr marL="0" marR="0" lvl="0" indent="0" algn="l" defTabSz="4173538" rtl="0" eaLnBrk="1" fontAlgn="base" latinLnBrk="0" hangingPunct="1">
                        <a:lnSpc>
                          <a:spcPct val="100000"/>
                        </a:lnSpc>
                        <a:spcBef>
                          <a:spcPct val="20000"/>
                        </a:spcBef>
                        <a:spcAft>
                          <a:spcPct val="0"/>
                        </a:spcAft>
                        <a:buClrTx/>
                        <a:buSzTx/>
                        <a:buFontTx/>
                        <a:buNone/>
                        <a:tabLst/>
                        <a:defRPr/>
                      </a:pPr>
                      <a:endParaRPr lang="en-GB" sz="2800" kern="1200" baseline="0" smtClean="0">
                        <a:solidFill>
                          <a:schemeClr val="tx1"/>
                        </a:solidFill>
                        <a:latin typeface="CorisandeLight"/>
                        <a:ea typeface="+mn-ea"/>
                        <a:cs typeface="+mn-cs"/>
                      </a:endParaRPr>
                    </a:p>
                    <a:p>
                      <a:pPr marL="0" marR="0" lvl="0" indent="0" algn="l" defTabSz="4173538" rtl="0" eaLnBrk="1" fontAlgn="base" latinLnBrk="0" hangingPunct="1">
                        <a:lnSpc>
                          <a:spcPct val="100000"/>
                        </a:lnSpc>
                        <a:spcBef>
                          <a:spcPct val="20000"/>
                        </a:spcBef>
                        <a:spcAft>
                          <a:spcPct val="0"/>
                        </a:spcAft>
                        <a:buClrTx/>
                        <a:buSzTx/>
                        <a:buFontTx/>
                        <a:buNone/>
                        <a:tabLst/>
                        <a:defRPr/>
                      </a:pPr>
                      <a:endParaRPr lang="en-GB" sz="2800" kern="1200" baseline="0" smtClean="0">
                        <a:solidFill>
                          <a:schemeClr val="tx1"/>
                        </a:solidFill>
                        <a:latin typeface="CorisandeLight"/>
                        <a:ea typeface="+mn-ea"/>
                        <a:cs typeface="+mn-cs"/>
                      </a:endParaRPr>
                    </a:p>
                    <a:p>
                      <a:pPr marL="0" marR="0" lvl="0" indent="0" algn="l" defTabSz="4173538" rtl="0" eaLnBrk="1" fontAlgn="base" latinLnBrk="0" hangingPunct="1">
                        <a:lnSpc>
                          <a:spcPct val="100000"/>
                        </a:lnSpc>
                        <a:spcBef>
                          <a:spcPct val="20000"/>
                        </a:spcBef>
                        <a:spcAft>
                          <a:spcPct val="0"/>
                        </a:spcAft>
                        <a:buClrTx/>
                        <a:buSzTx/>
                        <a:buFontTx/>
                        <a:buNone/>
                        <a:tabLst/>
                        <a:defRPr/>
                      </a:pPr>
                      <a:endParaRPr lang="en-GB" sz="2800" kern="1200" baseline="0" smtClean="0">
                        <a:solidFill>
                          <a:schemeClr val="tx1"/>
                        </a:solidFill>
                        <a:latin typeface="CorisandeLight"/>
                        <a:ea typeface="+mn-ea"/>
                        <a:cs typeface="+mn-cs"/>
                      </a:endParaRPr>
                    </a:p>
                    <a:p>
                      <a:pPr marL="0" marR="0" lvl="0" indent="0" algn="l" defTabSz="4173538" rtl="0" eaLnBrk="1" fontAlgn="base" latinLnBrk="0" hangingPunct="1">
                        <a:lnSpc>
                          <a:spcPct val="100000"/>
                        </a:lnSpc>
                        <a:spcBef>
                          <a:spcPct val="20000"/>
                        </a:spcBef>
                        <a:spcAft>
                          <a:spcPct val="0"/>
                        </a:spcAft>
                        <a:buClrTx/>
                        <a:buSzTx/>
                        <a:buFontTx/>
                        <a:buNone/>
                        <a:tabLst/>
                        <a:defRPr/>
                      </a:pPr>
                      <a:endParaRPr lang="en-GB" sz="2800" kern="1200" baseline="0" smtClean="0">
                        <a:solidFill>
                          <a:schemeClr val="tx1"/>
                        </a:solidFill>
                        <a:latin typeface="CorisandeLight"/>
                        <a:ea typeface="+mn-ea"/>
                        <a:cs typeface="+mn-cs"/>
                      </a:endParaRPr>
                    </a:p>
                    <a:p>
                      <a:pPr marL="0" marR="0" lvl="0" indent="0" algn="l" defTabSz="4173538" rtl="0" eaLnBrk="1" fontAlgn="base" latinLnBrk="0" hangingPunct="1">
                        <a:lnSpc>
                          <a:spcPct val="100000"/>
                        </a:lnSpc>
                        <a:spcBef>
                          <a:spcPct val="20000"/>
                        </a:spcBef>
                        <a:spcAft>
                          <a:spcPct val="0"/>
                        </a:spcAft>
                        <a:buClrTx/>
                        <a:buSzTx/>
                        <a:buFontTx/>
                        <a:buNone/>
                        <a:tabLst/>
                        <a:defRPr/>
                      </a:pPr>
                      <a:endParaRPr lang="en-GB" sz="2800" kern="1200" baseline="0" smtClean="0">
                        <a:solidFill>
                          <a:schemeClr val="tx1"/>
                        </a:solidFill>
                        <a:latin typeface="CorisandeLight"/>
                        <a:ea typeface="+mn-ea"/>
                        <a:cs typeface="+mn-cs"/>
                      </a:endParaRPr>
                    </a:p>
                    <a:p>
                      <a:pPr marL="0" marR="0" lvl="0" indent="0" algn="l" defTabSz="4173538" rtl="0" eaLnBrk="1" fontAlgn="base" latinLnBrk="0" hangingPunct="1">
                        <a:lnSpc>
                          <a:spcPct val="100000"/>
                        </a:lnSpc>
                        <a:spcBef>
                          <a:spcPct val="20000"/>
                        </a:spcBef>
                        <a:spcAft>
                          <a:spcPct val="0"/>
                        </a:spcAft>
                        <a:buClrTx/>
                        <a:buSzTx/>
                        <a:buFontTx/>
                        <a:buNone/>
                        <a:tabLst/>
                        <a:defRPr/>
                      </a:pPr>
                      <a:endParaRPr lang="en-GB" sz="2800" kern="1200" baseline="0" smtClean="0">
                        <a:solidFill>
                          <a:schemeClr val="tx1"/>
                        </a:solidFill>
                        <a:latin typeface="CorisandeLight"/>
                        <a:ea typeface="+mn-ea"/>
                        <a:cs typeface="+mn-cs"/>
                      </a:endParaRPr>
                    </a:p>
                    <a:p>
                      <a:pPr marL="0" marR="0" lvl="0" indent="0" algn="l" defTabSz="4173538" rtl="0" eaLnBrk="1" fontAlgn="base" latinLnBrk="0" hangingPunct="1">
                        <a:lnSpc>
                          <a:spcPct val="100000"/>
                        </a:lnSpc>
                        <a:spcBef>
                          <a:spcPct val="20000"/>
                        </a:spcBef>
                        <a:spcAft>
                          <a:spcPct val="0"/>
                        </a:spcAft>
                        <a:buClrTx/>
                        <a:buSzTx/>
                        <a:buFontTx/>
                        <a:buNone/>
                        <a:tabLst/>
                        <a:defRPr/>
                      </a:pPr>
                      <a:endParaRPr lang="en-GB" sz="2800" kern="1200" baseline="0" smtClean="0">
                        <a:solidFill>
                          <a:schemeClr val="tx1"/>
                        </a:solidFill>
                        <a:latin typeface="CorisandeLight"/>
                        <a:ea typeface="+mn-ea"/>
                        <a:cs typeface="+mn-cs"/>
                      </a:endParaRPr>
                    </a:p>
                    <a:p>
                      <a:pPr marL="0" marR="0" lvl="0" indent="0" algn="l" defTabSz="4173538" rtl="0" eaLnBrk="1" fontAlgn="base" latinLnBrk="0" hangingPunct="1">
                        <a:lnSpc>
                          <a:spcPct val="100000"/>
                        </a:lnSpc>
                        <a:spcBef>
                          <a:spcPct val="20000"/>
                        </a:spcBef>
                        <a:spcAft>
                          <a:spcPct val="0"/>
                        </a:spcAft>
                        <a:buClrTx/>
                        <a:buSzTx/>
                        <a:buFontTx/>
                        <a:buNone/>
                        <a:tabLst/>
                        <a:defRPr/>
                      </a:pPr>
                      <a:endParaRPr lang="en-GB" sz="2800" kern="1200" baseline="0" smtClean="0">
                        <a:solidFill>
                          <a:schemeClr val="tx1"/>
                        </a:solidFill>
                        <a:latin typeface="CorisandeLight"/>
                        <a:ea typeface="+mn-ea"/>
                        <a:cs typeface="+mn-cs"/>
                      </a:endParaRPr>
                    </a:p>
                    <a:p>
                      <a:pPr marL="0" marR="0" lvl="0" indent="0" algn="l" defTabSz="4173538" rtl="0" eaLnBrk="1" fontAlgn="base" latinLnBrk="0" hangingPunct="1">
                        <a:lnSpc>
                          <a:spcPct val="100000"/>
                        </a:lnSpc>
                        <a:spcBef>
                          <a:spcPct val="20000"/>
                        </a:spcBef>
                        <a:spcAft>
                          <a:spcPct val="0"/>
                        </a:spcAft>
                        <a:buClrTx/>
                        <a:buSzTx/>
                        <a:buFontTx/>
                        <a:buNone/>
                        <a:tabLst/>
                        <a:defRPr/>
                      </a:pPr>
                      <a:endParaRPr lang="en-GB" sz="2800" kern="1200" baseline="0" smtClean="0">
                        <a:solidFill>
                          <a:schemeClr val="tx1"/>
                        </a:solidFill>
                        <a:latin typeface="CorisandeLight"/>
                        <a:ea typeface="+mn-ea"/>
                        <a:cs typeface="+mn-cs"/>
                      </a:endParaRPr>
                    </a:p>
                    <a:p>
                      <a:pPr marL="0" marR="0" lvl="0" indent="0" algn="l" defTabSz="4173538" rtl="0" eaLnBrk="1" fontAlgn="base" latinLnBrk="0" hangingPunct="1">
                        <a:lnSpc>
                          <a:spcPct val="100000"/>
                        </a:lnSpc>
                        <a:spcBef>
                          <a:spcPct val="20000"/>
                        </a:spcBef>
                        <a:spcAft>
                          <a:spcPct val="0"/>
                        </a:spcAft>
                        <a:buClrTx/>
                        <a:buSzTx/>
                        <a:buFontTx/>
                        <a:buNone/>
                        <a:tabLst/>
                        <a:defRPr/>
                      </a:pPr>
                      <a:endParaRPr lang="en-GB" sz="2800" kern="1200" baseline="0" smtClean="0">
                        <a:solidFill>
                          <a:schemeClr val="tx1"/>
                        </a:solidFill>
                        <a:latin typeface="CorisandeLight"/>
                        <a:ea typeface="+mn-ea"/>
                        <a:cs typeface="+mn-cs"/>
                      </a:endParaRPr>
                    </a:p>
                    <a:p>
                      <a:pPr marL="0" marR="0" lvl="0" indent="0" algn="l" defTabSz="4173538" rtl="0" eaLnBrk="1" fontAlgn="base" latinLnBrk="0" hangingPunct="1">
                        <a:lnSpc>
                          <a:spcPct val="100000"/>
                        </a:lnSpc>
                        <a:spcBef>
                          <a:spcPct val="20000"/>
                        </a:spcBef>
                        <a:spcAft>
                          <a:spcPct val="0"/>
                        </a:spcAft>
                        <a:buClrTx/>
                        <a:buSzTx/>
                        <a:buFontTx/>
                        <a:buNone/>
                        <a:tabLst/>
                        <a:defRPr/>
                      </a:pPr>
                      <a:endParaRPr lang="en-GB" sz="2800" kern="1200" baseline="0" smtClean="0">
                        <a:solidFill>
                          <a:schemeClr val="tx1"/>
                        </a:solidFill>
                        <a:latin typeface="CorisandeLight"/>
                        <a:ea typeface="+mn-ea"/>
                        <a:cs typeface="+mn-cs"/>
                      </a:endParaRPr>
                    </a:p>
                    <a:p>
                      <a:pPr marL="0" marR="0" lvl="0" indent="0" algn="l" defTabSz="4173538" rtl="0" eaLnBrk="1" fontAlgn="base" latinLnBrk="0" hangingPunct="1">
                        <a:lnSpc>
                          <a:spcPct val="100000"/>
                        </a:lnSpc>
                        <a:spcBef>
                          <a:spcPct val="20000"/>
                        </a:spcBef>
                        <a:spcAft>
                          <a:spcPct val="0"/>
                        </a:spcAft>
                        <a:buClrTx/>
                        <a:buSzTx/>
                        <a:buFontTx/>
                        <a:buNone/>
                        <a:tabLst/>
                        <a:defRPr/>
                      </a:pPr>
                      <a:endParaRPr lang="en-GB" sz="2800" kern="1200" baseline="0" smtClean="0">
                        <a:solidFill>
                          <a:schemeClr val="tx1"/>
                        </a:solidFill>
                        <a:latin typeface="CorisandeLight"/>
                        <a:ea typeface="+mn-ea"/>
                        <a:cs typeface="+mn-cs"/>
                      </a:endParaRPr>
                    </a:p>
                    <a:p>
                      <a:pPr marL="0" marR="0" lvl="0" indent="0" algn="l" defTabSz="4173538" rtl="0" eaLnBrk="1" fontAlgn="base" latinLnBrk="0" hangingPunct="1">
                        <a:lnSpc>
                          <a:spcPct val="100000"/>
                        </a:lnSpc>
                        <a:spcBef>
                          <a:spcPct val="20000"/>
                        </a:spcBef>
                        <a:spcAft>
                          <a:spcPct val="0"/>
                        </a:spcAft>
                        <a:buClrTx/>
                        <a:buSzTx/>
                        <a:buFontTx/>
                        <a:buNone/>
                        <a:tabLst/>
                        <a:defRPr/>
                      </a:pPr>
                      <a:endParaRPr lang="en-GB" sz="2800" kern="1200" baseline="0" smtClean="0">
                        <a:solidFill>
                          <a:schemeClr val="tx1"/>
                        </a:solidFill>
                        <a:latin typeface="CorisandeLight"/>
                        <a:ea typeface="+mn-ea"/>
                        <a:cs typeface="+mn-cs"/>
                      </a:endParaRPr>
                    </a:p>
                  </a:txBody>
                  <a:tcPr marR="540000" horzOverflow="overflow">
                    <a:lnL>
                      <a:noFill/>
                    </a:lnL>
                    <a:lnR>
                      <a:noFill/>
                    </a:lnR>
                    <a:lnT cap="flat">
                      <a:noFill/>
                    </a:lnT>
                    <a:lnB cap="flat">
                      <a:noFill/>
                    </a:lnB>
                    <a:lnTlToBr>
                      <a:noFill/>
                    </a:lnTlToBr>
                    <a:lnBlToTr>
                      <a:noFill/>
                    </a:lnBlToTr>
                    <a:noFill/>
                  </a:tcPr>
                </a:tc>
                <a:tc>
                  <a:txBody>
                    <a:bodyPr/>
                    <a:lstStyle/>
                    <a:p>
                      <a:pPr marL="0" marR="0" lvl="0" indent="0" algn="l" defTabSz="4173538" rtl="0" eaLnBrk="1" fontAlgn="base" latinLnBrk="0" hangingPunct="1">
                        <a:lnSpc>
                          <a:spcPct val="100000"/>
                        </a:lnSpc>
                        <a:spcBef>
                          <a:spcPct val="20000"/>
                        </a:spcBef>
                        <a:spcAft>
                          <a:spcPct val="0"/>
                        </a:spcAft>
                        <a:buClrTx/>
                        <a:buSzTx/>
                        <a:buFontTx/>
                        <a:buNone/>
                        <a:tabLst/>
                        <a:defRPr/>
                      </a:pPr>
                      <a:r>
                        <a:rPr lang="en-GB" sz="7000" kern="1200" smtClean="0">
                          <a:solidFill>
                            <a:schemeClr val="tx1"/>
                          </a:solidFill>
                          <a:latin typeface="CorisandeLight"/>
                          <a:ea typeface="+mn-ea"/>
                          <a:cs typeface="+mn-cs"/>
                        </a:rPr>
                        <a:t>2D</a:t>
                      </a:r>
                      <a:r>
                        <a:rPr lang="en-GB" sz="7000" kern="1200" baseline="0" smtClean="0">
                          <a:solidFill>
                            <a:schemeClr val="tx1"/>
                          </a:solidFill>
                          <a:latin typeface="CorisandeLight"/>
                          <a:ea typeface="+mn-ea"/>
                          <a:cs typeface="+mn-cs"/>
                        </a:rPr>
                        <a:t> </a:t>
                      </a:r>
                      <a:r>
                        <a:rPr lang="en-GB" sz="7000" kern="1200" smtClean="0">
                          <a:solidFill>
                            <a:schemeClr val="tx1"/>
                          </a:solidFill>
                          <a:latin typeface="CorisandeLight"/>
                          <a:ea typeface="+mn-ea"/>
                          <a:cs typeface="+mn-cs"/>
                        </a:rPr>
                        <a:t>Tracking</a:t>
                      </a:r>
                      <a:r>
                        <a:rPr lang="en-GB" sz="7000" kern="1200" baseline="0" smtClean="0">
                          <a:solidFill>
                            <a:schemeClr val="tx1"/>
                          </a:solidFill>
                          <a:latin typeface="CorisandeLight"/>
                          <a:ea typeface="+mn-ea"/>
                          <a:cs typeface="+mn-cs"/>
                        </a:rPr>
                        <a:t> of the FODO Lattice</a:t>
                      </a:r>
                    </a:p>
                    <a:p>
                      <a:pPr marL="0" marR="0" lvl="0" indent="0" algn="l" defTabSz="4173538" rtl="0" eaLnBrk="1" fontAlgn="base" latinLnBrk="0" hangingPunct="1">
                        <a:lnSpc>
                          <a:spcPct val="100000"/>
                        </a:lnSpc>
                        <a:spcBef>
                          <a:spcPct val="20000"/>
                        </a:spcBef>
                        <a:spcAft>
                          <a:spcPct val="0"/>
                        </a:spcAft>
                        <a:buClrTx/>
                        <a:buSzTx/>
                        <a:buFontTx/>
                        <a:buNone/>
                        <a:tabLst/>
                      </a:pPr>
                      <a:endParaRPr lang="en-US" sz="4000" i="0" kern="1200" baseline="0" smtClean="0">
                        <a:solidFill>
                          <a:schemeClr val="tx1"/>
                        </a:solidFill>
                        <a:latin typeface="CorisandeLight"/>
                        <a:ea typeface="+mn-ea"/>
                        <a:cs typeface="+mn-cs"/>
                      </a:endParaRPr>
                    </a:p>
                    <a:p>
                      <a:pPr marL="0" marR="0" lvl="0" indent="0" algn="l" defTabSz="4173538" rtl="0" eaLnBrk="1" fontAlgn="base" latinLnBrk="0" hangingPunct="1">
                        <a:lnSpc>
                          <a:spcPct val="100000"/>
                        </a:lnSpc>
                        <a:spcBef>
                          <a:spcPct val="20000"/>
                        </a:spcBef>
                        <a:spcAft>
                          <a:spcPct val="0"/>
                        </a:spcAft>
                        <a:buClrTx/>
                        <a:buSzTx/>
                        <a:buFontTx/>
                        <a:buNone/>
                        <a:tabLst/>
                      </a:pPr>
                      <a:endParaRPr lang="en-US" sz="4000" i="0" kern="1200" baseline="0" smtClean="0">
                        <a:solidFill>
                          <a:schemeClr val="tx1"/>
                        </a:solidFill>
                        <a:latin typeface="CorisandeLight"/>
                        <a:ea typeface="+mn-ea"/>
                        <a:cs typeface="+mn-cs"/>
                      </a:endParaRPr>
                    </a:p>
                    <a:p>
                      <a:pPr marL="0" marR="0" lvl="0" indent="0" algn="l" defTabSz="4173538" rtl="0" eaLnBrk="1" fontAlgn="base" latinLnBrk="0" hangingPunct="1">
                        <a:lnSpc>
                          <a:spcPct val="100000"/>
                        </a:lnSpc>
                        <a:spcBef>
                          <a:spcPct val="20000"/>
                        </a:spcBef>
                        <a:spcAft>
                          <a:spcPct val="0"/>
                        </a:spcAft>
                        <a:buClrTx/>
                        <a:buSzTx/>
                        <a:buFontTx/>
                        <a:buNone/>
                        <a:tabLst/>
                      </a:pPr>
                      <a:endParaRPr lang="en-US" sz="4000" i="0" kern="1200" baseline="0" smtClean="0">
                        <a:solidFill>
                          <a:schemeClr val="tx1"/>
                        </a:solidFill>
                        <a:latin typeface="CorisandeLight"/>
                        <a:ea typeface="+mn-ea"/>
                        <a:cs typeface="+mn-cs"/>
                      </a:endParaRPr>
                    </a:p>
                    <a:p>
                      <a:pPr marL="0" marR="0" lvl="0" indent="0" algn="l" defTabSz="4173538" rtl="0" eaLnBrk="1" fontAlgn="base" latinLnBrk="0" hangingPunct="1">
                        <a:lnSpc>
                          <a:spcPct val="100000"/>
                        </a:lnSpc>
                        <a:spcBef>
                          <a:spcPct val="20000"/>
                        </a:spcBef>
                        <a:spcAft>
                          <a:spcPct val="0"/>
                        </a:spcAft>
                        <a:buClrTx/>
                        <a:buSzTx/>
                        <a:buFontTx/>
                        <a:buNone/>
                        <a:tabLst/>
                      </a:pPr>
                      <a:endParaRPr lang="en-US" sz="4000" i="0" kern="1200" baseline="0" smtClean="0">
                        <a:solidFill>
                          <a:schemeClr val="tx1"/>
                        </a:solidFill>
                        <a:latin typeface="CorisandeLight"/>
                        <a:ea typeface="+mn-ea"/>
                        <a:cs typeface="+mn-cs"/>
                      </a:endParaRPr>
                    </a:p>
                    <a:p>
                      <a:pPr marL="0" marR="0" lvl="0" indent="0" algn="l" defTabSz="4173538" rtl="0" eaLnBrk="1" fontAlgn="base" latinLnBrk="0" hangingPunct="1">
                        <a:lnSpc>
                          <a:spcPct val="100000"/>
                        </a:lnSpc>
                        <a:spcBef>
                          <a:spcPct val="20000"/>
                        </a:spcBef>
                        <a:spcAft>
                          <a:spcPct val="0"/>
                        </a:spcAft>
                        <a:buClrTx/>
                        <a:buSzTx/>
                        <a:buFontTx/>
                        <a:buNone/>
                        <a:tabLst/>
                      </a:pPr>
                      <a:endParaRPr lang="en-US" sz="4000" i="0" kern="1200" baseline="0" smtClean="0">
                        <a:solidFill>
                          <a:schemeClr val="tx1"/>
                        </a:solidFill>
                        <a:latin typeface="CorisandeLight"/>
                        <a:ea typeface="+mn-ea"/>
                        <a:cs typeface="+mn-cs"/>
                      </a:endParaRPr>
                    </a:p>
                    <a:p>
                      <a:pPr marL="0" marR="0" lvl="0" indent="0" algn="l" defTabSz="4173538" rtl="0" eaLnBrk="1" fontAlgn="base" latinLnBrk="0" hangingPunct="1">
                        <a:lnSpc>
                          <a:spcPct val="100000"/>
                        </a:lnSpc>
                        <a:spcBef>
                          <a:spcPct val="20000"/>
                        </a:spcBef>
                        <a:spcAft>
                          <a:spcPct val="0"/>
                        </a:spcAft>
                        <a:buClrTx/>
                        <a:buSzTx/>
                        <a:buFontTx/>
                        <a:buNone/>
                        <a:tabLst/>
                      </a:pPr>
                      <a:endParaRPr lang="en-US" sz="4000" i="0" kern="1200" baseline="0" smtClean="0">
                        <a:solidFill>
                          <a:schemeClr val="tx1"/>
                        </a:solidFill>
                        <a:latin typeface="CorisandeLight"/>
                        <a:ea typeface="+mn-ea"/>
                        <a:cs typeface="+mn-cs"/>
                      </a:endParaRPr>
                    </a:p>
                    <a:p>
                      <a:pPr marL="0" marR="0" lvl="0" indent="0" algn="l" defTabSz="4173538" rtl="0" eaLnBrk="1" fontAlgn="base" latinLnBrk="0" hangingPunct="1">
                        <a:lnSpc>
                          <a:spcPct val="100000"/>
                        </a:lnSpc>
                        <a:spcBef>
                          <a:spcPct val="20000"/>
                        </a:spcBef>
                        <a:spcAft>
                          <a:spcPct val="0"/>
                        </a:spcAft>
                        <a:buClrTx/>
                        <a:buSzTx/>
                        <a:buFontTx/>
                        <a:buNone/>
                        <a:tabLst/>
                      </a:pPr>
                      <a:endParaRPr lang="en-US" sz="4000" i="0" kern="1200" baseline="0" smtClean="0">
                        <a:solidFill>
                          <a:schemeClr val="tx1"/>
                        </a:solidFill>
                        <a:latin typeface="CorisandeLight"/>
                        <a:ea typeface="+mn-ea"/>
                        <a:cs typeface="+mn-cs"/>
                      </a:endParaRPr>
                    </a:p>
                    <a:p>
                      <a:pPr marL="0" marR="0" lvl="0" indent="0" algn="l" defTabSz="4173538" rtl="0" eaLnBrk="1" fontAlgn="base" latinLnBrk="0" hangingPunct="1">
                        <a:lnSpc>
                          <a:spcPct val="100000"/>
                        </a:lnSpc>
                        <a:spcBef>
                          <a:spcPct val="20000"/>
                        </a:spcBef>
                        <a:spcAft>
                          <a:spcPct val="0"/>
                        </a:spcAft>
                        <a:buClrTx/>
                        <a:buSzTx/>
                        <a:buFontTx/>
                        <a:buNone/>
                        <a:tabLst/>
                      </a:pPr>
                      <a:endParaRPr lang="en-US" sz="4000" i="0" kern="1200" baseline="0" smtClean="0">
                        <a:solidFill>
                          <a:schemeClr val="tx1"/>
                        </a:solidFill>
                        <a:latin typeface="CorisandeLight"/>
                        <a:ea typeface="+mn-ea"/>
                        <a:cs typeface="+mn-cs"/>
                      </a:endParaRPr>
                    </a:p>
                    <a:p>
                      <a:pPr marL="0" marR="0" lvl="0" indent="0" algn="l" defTabSz="4173538" rtl="0" eaLnBrk="1" fontAlgn="base" latinLnBrk="0" hangingPunct="1">
                        <a:lnSpc>
                          <a:spcPct val="100000"/>
                        </a:lnSpc>
                        <a:spcBef>
                          <a:spcPct val="20000"/>
                        </a:spcBef>
                        <a:spcAft>
                          <a:spcPct val="0"/>
                        </a:spcAft>
                        <a:buClrTx/>
                        <a:buSzTx/>
                        <a:buFontTx/>
                        <a:buNone/>
                        <a:tabLst/>
                      </a:pPr>
                      <a:endParaRPr lang="en-US" sz="4000" i="0" kern="1200" baseline="0" smtClean="0">
                        <a:solidFill>
                          <a:schemeClr val="tx1"/>
                        </a:solidFill>
                        <a:latin typeface="CorisandeLight"/>
                        <a:ea typeface="+mn-ea"/>
                        <a:cs typeface="+mn-cs"/>
                      </a:endParaRPr>
                    </a:p>
                    <a:p>
                      <a:pPr marL="0" marR="0" lvl="0" indent="0" algn="l" defTabSz="4173538" rtl="0" eaLnBrk="1" fontAlgn="base" latinLnBrk="0" hangingPunct="1">
                        <a:lnSpc>
                          <a:spcPct val="100000"/>
                        </a:lnSpc>
                        <a:spcBef>
                          <a:spcPct val="20000"/>
                        </a:spcBef>
                        <a:spcAft>
                          <a:spcPct val="0"/>
                        </a:spcAft>
                        <a:buClrTx/>
                        <a:buSzTx/>
                        <a:buFontTx/>
                        <a:buNone/>
                        <a:tabLst/>
                      </a:pPr>
                      <a:endParaRPr lang="en-US" sz="4000" i="0" kern="1200" baseline="0" smtClean="0">
                        <a:solidFill>
                          <a:schemeClr val="tx1"/>
                        </a:solidFill>
                        <a:latin typeface="CorisandeLight"/>
                        <a:ea typeface="+mn-ea"/>
                        <a:cs typeface="+mn-cs"/>
                      </a:endParaRPr>
                    </a:p>
                    <a:p>
                      <a:pPr marL="0" marR="0" lvl="0" indent="0" algn="l" defTabSz="4173538" rtl="0" eaLnBrk="1" fontAlgn="base" latinLnBrk="0" hangingPunct="1">
                        <a:lnSpc>
                          <a:spcPct val="100000"/>
                        </a:lnSpc>
                        <a:spcBef>
                          <a:spcPct val="20000"/>
                        </a:spcBef>
                        <a:spcAft>
                          <a:spcPct val="0"/>
                        </a:spcAft>
                        <a:buClrTx/>
                        <a:buSzTx/>
                        <a:buFontTx/>
                        <a:buNone/>
                        <a:tabLst/>
                        <a:defRPr/>
                      </a:pPr>
                      <a:endParaRPr lang="en-GB" sz="4000" i="0" kern="1200" smtClean="0">
                        <a:solidFill>
                          <a:schemeClr val="tx1"/>
                        </a:solidFill>
                        <a:latin typeface="CorisandeLight"/>
                        <a:ea typeface="+mn-ea"/>
                        <a:cs typeface="+mn-cs"/>
                      </a:endParaRPr>
                    </a:p>
                    <a:p>
                      <a:pPr marL="0" marR="0" lvl="0" indent="0" algn="l" defTabSz="4173538" rtl="0" eaLnBrk="1" fontAlgn="base" latinLnBrk="0" hangingPunct="1">
                        <a:lnSpc>
                          <a:spcPct val="100000"/>
                        </a:lnSpc>
                        <a:spcBef>
                          <a:spcPct val="20000"/>
                        </a:spcBef>
                        <a:spcAft>
                          <a:spcPct val="0"/>
                        </a:spcAft>
                        <a:buClrTx/>
                        <a:buSzTx/>
                        <a:buFontTx/>
                        <a:buNone/>
                        <a:tabLst/>
                        <a:defRPr/>
                      </a:pPr>
                      <a:endParaRPr lang="en-GB" sz="4000" i="0" kern="1200" smtClean="0">
                        <a:solidFill>
                          <a:schemeClr val="tx1"/>
                        </a:solidFill>
                        <a:latin typeface="CorisandeLight"/>
                        <a:ea typeface="+mn-ea"/>
                        <a:cs typeface="+mn-cs"/>
                      </a:endParaRPr>
                    </a:p>
                    <a:p>
                      <a:pPr marL="0" marR="0" lvl="0" indent="0" algn="l" defTabSz="4173538" rtl="0" eaLnBrk="1" fontAlgn="base" latinLnBrk="0" hangingPunct="1">
                        <a:lnSpc>
                          <a:spcPct val="100000"/>
                        </a:lnSpc>
                        <a:spcBef>
                          <a:spcPct val="20000"/>
                        </a:spcBef>
                        <a:spcAft>
                          <a:spcPct val="0"/>
                        </a:spcAft>
                        <a:buClrTx/>
                        <a:buSzTx/>
                        <a:buFontTx/>
                        <a:buNone/>
                        <a:tabLst/>
                        <a:defRPr/>
                      </a:pPr>
                      <a:endParaRPr lang="en-GB" sz="4000" i="0" kern="1200" smtClean="0">
                        <a:solidFill>
                          <a:schemeClr val="tx1"/>
                        </a:solidFill>
                        <a:latin typeface="CorisandeLight"/>
                        <a:ea typeface="+mn-ea"/>
                        <a:cs typeface="+mn-cs"/>
                      </a:endParaRPr>
                    </a:p>
                    <a:p>
                      <a:pPr marL="0" marR="0" lvl="0" indent="0" algn="l" defTabSz="4173538" rtl="0" eaLnBrk="1" fontAlgn="base" latinLnBrk="0" hangingPunct="1">
                        <a:lnSpc>
                          <a:spcPct val="100000"/>
                        </a:lnSpc>
                        <a:spcBef>
                          <a:spcPct val="20000"/>
                        </a:spcBef>
                        <a:spcAft>
                          <a:spcPct val="0"/>
                        </a:spcAft>
                        <a:buClrTx/>
                        <a:buSzTx/>
                        <a:buFontTx/>
                        <a:buNone/>
                        <a:tabLst/>
                        <a:defRPr/>
                      </a:pPr>
                      <a:endParaRPr lang="en-GB" sz="4000" i="0" kern="1200" smtClean="0">
                        <a:solidFill>
                          <a:schemeClr val="tx1"/>
                        </a:solidFill>
                        <a:latin typeface="CorisandeLight"/>
                        <a:ea typeface="+mn-ea"/>
                        <a:cs typeface="+mn-cs"/>
                      </a:endParaRPr>
                    </a:p>
                    <a:p>
                      <a:pPr marL="0" marR="0" lvl="0" indent="0" algn="l" defTabSz="4173538" rtl="0" eaLnBrk="1" fontAlgn="base" latinLnBrk="0" hangingPunct="1">
                        <a:lnSpc>
                          <a:spcPct val="100000"/>
                        </a:lnSpc>
                        <a:spcBef>
                          <a:spcPct val="20000"/>
                        </a:spcBef>
                        <a:spcAft>
                          <a:spcPct val="0"/>
                        </a:spcAft>
                        <a:buClrTx/>
                        <a:buSzTx/>
                        <a:buFontTx/>
                        <a:buNone/>
                        <a:tabLst/>
                        <a:defRPr/>
                      </a:pPr>
                      <a:endParaRPr lang="en-GB" sz="4000" i="0" kern="1200" smtClean="0">
                        <a:solidFill>
                          <a:schemeClr val="tx1"/>
                        </a:solidFill>
                        <a:latin typeface="CorisandeLight"/>
                        <a:ea typeface="+mn-ea"/>
                        <a:cs typeface="+mn-cs"/>
                      </a:endParaRPr>
                    </a:p>
                    <a:p>
                      <a:pPr marL="0" marR="0" lvl="0" indent="0" algn="l" defTabSz="4173538" rtl="0" eaLnBrk="1" fontAlgn="base" latinLnBrk="0" hangingPunct="1">
                        <a:lnSpc>
                          <a:spcPct val="100000"/>
                        </a:lnSpc>
                        <a:spcBef>
                          <a:spcPct val="20000"/>
                        </a:spcBef>
                        <a:spcAft>
                          <a:spcPct val="0"/>
                        </a:spcAft>
                        <a:buClrTx/>
                        <a:buSzTx/>
                        <a:buFontTx/>
                        <a:buNone/>
                        <a:tabLst/>
                        <a:defRPr/>
                      </a:pPr>
                      <a:endParaRPr lang="en-GB" sz="4000" i="0" kern="1200" smtClean="0">
                        <a:solidFill>
                          <a:schemeClr val="tx1"/>
                        </a:solidFill>
                        <a:latin typeface="CorisandeLight"/>
                        <a:ea typeface="+mn-ea"/>
                        <a:cs typeface="+mn-cs"/>
                      </a:endParaRPr>
                    </a:p>
                    <a:p>
                      <a:pPr marL="0" marR="0" lvl="0" indent="0" algn="l" defTabSz="4173538" rtl="0" eaLnBrk="1" fontAlgn="base" latinLnBrk="0" hangingPunct="1">
                        <a:lnSpc>
                          <a:spcPct val="100000"/>
                        </a:lnSpc>
                        <a:spcBef>
                          <a:spcPct val="20000"/>
                        </a:spcBef>
                        <a:spcAft>
                          <a:spcPct val="0"/>
                        </a:spcAft>
                        <a:buClrTx/>
                        <a:buSzTx/>
                        <a:buFontTx/>
                        <a:buNone/>
                        <a:tabLst/>
                        <a:defRPr/>
                      </a:pPr>
                      <a:endParaRPr lang="en-GB" sz="4000" i="0" kern="1200" smtClean="0">
                        <a:solidFill>
                          <a:schemeClr val="tx1"/>
                        </a:solidFill>
                        <a:latin typeface="CorisandeLight"/>
                        <a:ea typeface="+mn-ea"/>
                        <a:cs typeface="+mn-cs"/>
                      </a:endParaRPr>
                    </a:p>
                    <a:p>
                      <a:pPr marL="0" marR="0" lvl="0" indent="0" algn="l" defTabSz="4173538" rtl="0" eaLnBrk="1" fontAlgn="base" latinLnBrk="0" hangingPunct="1">
                        <a:lnSpc>
                          <a:spcPct val="100000"/>
                        </a:lnSpc>
                        <a:spcBef>
                          <a:spcPct val="20000"/>
                        </a:spcBef>
                        <a:spcAft>
                          <a:spcPct val="0"/>
                        </a:spcAft>
                        <a:buClrTx/>
                        <a:buSzTx/>
                        <a:buFontTx/>
                        <a:buNone/>
                        <a:tabLst/>
                        <a:defRPr/>
                      </a:pPr>
                      <a:endParaRPr lang="en-GB" sz="4000" i="0" kern="1200" smtClean="0">
                        <a:solidFill>
                          <a:schemeClr val="tx1"/>
                        </a:solidFill>
                        <a:latin typeface="CorisandeLight"/>
                        <a:ea typeface="+mn-ea"/>
                        <a:cs typeface="+mn-cs"/>
                      </a:endParaRPr>
                    </a:p>
                    <a:p>
                      <a:pPr marL="0" marR="0" lvl="0" indent="0" algn="l" defTabSz="4173538" rtl="0" eaLnBrk="1" fontAlgn="base" latinLnBrk="0" hangingPunct="1">
                        <a:lnSpc>
                          <a:spcPct val="100000"/>
                        </a:lnSpc>
                        <a:spcBef>
                          <a:spcPct val="20000"/>
                        </a:spcBef>
                        <a:spcAft>
                          <a:spcPct val="0"/>
                        </a:spcAft>
                        <a:buClrTx/>
                        <a:buSzTx/>
                        <a:buFontTx/>
                        <a:buNone/>
                        <a:tabLst/>
                        <a:defRPr/>
                      </a:pPr>
                      <a:endParaRPr lang="en-GB" sz="4000" i="0" kern="1200" smtClean="0">
                        <a:solidFill>
                          <a:schemeClr val="tx1"/>
                        </a:solidFill>
                        <a:latin typeface="CorisandeLight"/>
                        <a:ea typeface="+mn-ea"/>
                        <a:cs typeface="+mn-cs"/>
                      </a:endParaRPr>
                    </a:p>
                  </a:txBody>
                  <a:tcPr marR="720000" horzOverflow="overflow">
                    <a:lnL>
                      <a:noFill/>
                    </a:lnL>
                    <a:lnR>
                      <a:noFill/>
                    </a:lnR>
                    <a:lnT cap="flat">
                      <a:noFill/>
                    </a:lnT>
                    <a:lnB cap="flat">
                      <a:noFill/>
                    </a:lnB>
                    <a:lnTlToBr>
                      <a:noFill/>
                    </a:lnTlToBr>
                    <a:lnBlToTr>
                      <a:noFill/>
                    </a:lnBlToTr>
                    <a:noFill/>
                  </a:tcPr>
                </a:tc>
                <a:tc>
                  <a:txBody>
                    <a:bodyPr/>
                    <a:lstStyle/>
                    <a:p>
                      <a:pPr marL="0" marR="0" lvl="0" indent="0" algn="l" defTabSz="4173538" rtl="0" eaLnBrk="1" fontAlgn="base" latinLnBrk="0" hangingPunct="1">
                        <a:lnSpc>
                          <a:spcPct val="100000"/>
                        </a:lnSpc>
                        <a:spcBef>
                          <a:spcPct val="20000"/>
                        </a:spcBef>
                        <a:spcAft>
                          <a:spcPct val="0"/>
                        </a:spcAft>
                        <a:buClrTx/>
                        <a:buSzTx/>
                        <a:buFontTx/>
                        <a:buNone/>
                        <a:tabLst/>
                        <a:defRPr/>
                      </a:pPr>
                      <a:r>
                        <a:rPr kumimoji="0" lang="en-GB" sz="7000" b="0" i="0" u="none" strike="noStrike" kern="1200" cap="none" spc="0" normalizeH="0" baseline="0" noProof="0" smtClean="0">
                          <a:ln>
                            <a:noFill/>
                          </a:ln>
                          <a:solidFill>
                            <a:srgbClr val="000000"/>
                          </a:solidFill>
                          <a:effectLst/>
                          <a:uLnTx/>
                          <a:uFillTx/>
                          <a:latin typeface="CorisandeLight"/>
                          <a:ea typeface="+mn-ea"/>
                          <a:cs typeface="+mn-cs"/>
                        </a:rPr>
                        <a:t>Dynamic Aperture/Resonance Scans</a:t>
                      </a:r>
                      <a:endParaRPr lang="en-GB" sz="7000" i="1" kern="1200" dirty="0" smtClean="0">
                        <a:solidFill>
                          <a:schemeClr val="tx1"/>
                        </a:solidFill>
                        <a:latin typeface="CorisandeLight"/>
                        <a:ea typeface="+mn-ea"/>
                        <a:cs typeface="+mn-cs"/>
                      </a:endParaRPr>
                    </a:p>
                  </a:txBody>
                  <a:tcPr horzOverflow="overflow">
                    <a:lnL>
                      <a:noFill/>
                    </a:lnL>
                    <a:lnR cap="flat">
                      <a:noFill/>
                    </a:lnR>
                    <a:lnT cap="flat">
                      <a:noFill/>
                    </a:lnT>
                    <a:lnB cap="flat">
                      <a:noFill/>
                    </a:lnB>
                    <a:lnTlToBr>
                      <a:noFill/>
                    </a:lnTlToBr>
                    <a:lnBlToTr>
                      <a:noFill/>
                    </a:lnBlToTr>
                    <a:noFill/>
                  </a:tcPr>
                </a:tc>
              </a:tr>
            </a:tbl>
          </a:graphicData>
        </a:graphic>
      </p:graphicFrame>
      <p:pic>
        <p:nvPicPr>
          <p:cNvPr id="3087" name="Picture 0" descr="C:\sjb39\report\Corporate\ASTeC_big.png"/>
          <p:cNvPicPr>
            <a:picLocks noChangeAspect="1" noChangeArrowheads="1"/>
          </p:cNvPicPr>
          <p:nvPr/>
        </p:nvPicPr>
        <p:blipFill>
          <a:blip r:embed="rId3" cstate="print"/>
          <a:srcRect/>
          <a:stretch>
            <a:fillRect/>
          </a:stretch>
        </p:blipFill>
        <p:spPr bwMode="auto">
          <a:xfrm>
            <a:off x="15186025" y="27265313"/>
            <a:ext cx="4857750" cy="2165350"/>
          </a:xfrm>
          <a:prstGeom prst="rect">
            <a:avLst/>
          </a:prstGeom>
          <a:noFill/>
          <a:ln w="9525">
            <a:noFill/>
            <a:miter lim="800000"/>
            <a:headEnd/>
            <a:tailEnd/>
          </a:ln>
        </p:spPr>
      </p:pic>
      <p:pic>
        <p:nvPicPr>
          <p:cNvPr id="3088" name="Picture 1" descr="C:\sjb39\report\Corporate\STFC_RAL-Blue-JPG.jpg"/>
          <p:cNvPicPr>
            <a:picLocks noChangeAspect="1" noChangeArrowheads="1"/>
          </p:cNvPicPr>
          <p:nvPr/>
        </p:nvPicPr>
        <p:blipFill>
          <a:blip r:embed="rId4" cstate="print"/>
          <a:srcRect/>
          <a:stretch>
            <a:fillRect/>
          </a:stretch>
        </p:blipFill>
        <p:spPr bwMode="auto">
          <a:xfrm>
            <a:off x="969963" y="27287538"/>
            <a:ext cx="11923712" cy="2160587"/>
          </a:xfrm>
          <a:prstGeom prst="rect">
            <a:avLst/>
          </a:prstGeom>
          <a:noFill/>
          <a:ln w="9525">
            <a:noFill/>
            <a:miter lim="800000"/>
            <a:headEnd/>
            <a:tailEnd/>
          </a:ln>
        </p:spPr>
      </p:pic>
      <p:grpSp>
        <p:nvGrpSpPr>
          <p:cNvPr id="3099" name="Group 464"/>
          <p:cNvGrpSpPr>
            <a:grpSpLocks/>
          </p:cNvGrpSpPr>
          <p:nvPr/>
        </p:nvGrpSpPr>
        <p:grpSpPr bwMode="auto">
          <a:xfrm>
            <a:off x="1656418" y="7475484"/>
            <a:ext cx="8501062" cy="6286491"/>
            <a:chOff x="901" y="4411"/>
            <a:chExt cx="5355" cy="3721"/>
          </a:xfrm>
          <a:gradFill flip="none" rotWithShape="1">
            <a:gsLst>
              <a:gs pos="0">
                <a:srgbClr val="8488C4"/>
              </a:gs>
              <a:gs pos="53000">
                <a:srgbClr val="D4DEFF"/>
              </a:gs>
              <a:gs pos="83000">
                <a:srgbClr val="D4DEFF"/>
              </a:gs>
              <a:gs pos="100000">
                <a:srgbClr val="96AB94"/>
              </a:gs>
            </a:gsLst>
            <a:lin ang="5400000" scaled="0"/>
            <a:tileRect/>
          </a:gradFill>
        </p:grpSpPr>
        <p:sp>
          <p:nvSpPr>
            <p:cNvPr id="3103" name="AutoShape 5"/>
            <p:cNvSpPr>
              <a:spLocks noChangeArrowheads="1"/>
            </p:cNvSpPr>
            <p:nvPr/>
          </p:nvSpPr>
          <p:spPr bwMode="auto">
            <a:xfrm>
              <a:off x="930" y="4411"/>
              <a:ext cx="5205" cy="3721"/>
            </a:xfrm>
            <a:prstGeom prst="plaque">
              <a:avLst>
                <a:gd name="adj" fmla="val 16667"/>
              </a:avLst>
            </a:prstGeom>
            <a:grpFill/>
            <a:ln w="9525">
              <a:solidFill>
                <a:schemeClr val="tx1"/>
              </a:solidFill>
              <a:miter lim="800000"/>
              <a:headEnd/>
              <a:tailEnd/>
            </a:ln>
          </p:spPr>
          <p:txBody>
            <a:bodyPr lIns="398660" tIns="199330" rIns="398660" bIns="199330" anchorCtr="1"/>
            <a:lstStyle/>
            <a:p>
              <a:pPr defTabSz="3986213"/>
              <a:endParaRPr lang="en-GB" sz="3500"/>
            </a:p>
          </p:txBody>
        </p:sp>
        <p:sp>
          <p:nvSpPr>
            <p:cNvPr id="3104" name="Text Box 6"/>
            <p:cNvSpPr txBox="1">
              <a:spLocks noChangeArrowheads="1"/>
            </p:cNvSpPr>
            <p:nvPr/>
          </p:nvSpPr>
          <p:spPr bwMode="auto">
            <a:xfrm>
              <a:off x="1530" y="4411"/>
              <a:ext cx="2190" cy="876"/>
            </a:xfrm>
            <a:prstGeom prst="rect">
              <a:avLst/>
            </a:prstGeom>
            <a:noFill/>
            <a:ln w="9525">
              <a:noFill/>
              <a:miter lim="800000"/>
              <a:headEnd/>
              <a:tailEnd/>
            </a:ln>
          </p:spPr>
          <p:txBody>
            <a:bodyPr lIns="398660" tIns="199330" rIns="398660" bIns="199330">
              <a:spAutoFit/>
            </a:bodyPr>
            <a:lstStyle/>
            <a:p>
              <a:pPr defTabSz="3986213"/>
              <a:r>
                <a:rPr lang="en-GB" sz="7000">
                  <a:solidFill>
                    <a:srgbClr val="001B31"/>
                  </a:solidFill>
                  <a:latin typeface="CorisandeBold" pitchFamily="2" charset="0"/>
                </a:rPr>
                <a:t>Abstract</a:t>
              </a:r>
            </a:p>
          </p:txBody>
        </p:sp>
        <p:sp>
          <p:nvSpPr>
            <p:cNvPr id="3105" name="Text Box 7"/>
            <p:cNvSpPr txBox="1">
              <a:spLocks noChangeArrowheads="1"/>
            </p:cNvSpPr>
            <p:nvPr/>
          </p:nvSpPr>
          <p:spPr bwMode="auto">
            <a:xfrm>
              <a:off x="901" y="5074"/>
              <a:ext cx="5355" cy="2534"/>
            </a:xfrm>
            <a:prstGeom prst="rect">
              <a:avLst/>
            </a:prstGeom>
            <a:noFill/>
            <a:ln w="9525">
              <a:noFill/>
              <a:miter lim="800000"/>
              <a:headEnd/>
              <a:tailEnd/>
            </a:ln>
          </p:spPr>
          <p:txBody>
            <a:bodyPr wrap="square" lIns="398660" tIns="199330" rIns="398660" bIns="199330">
              <a:spAutoFit/>
            </a:bodyPr>
            <a:lstStyle/>
            <a:p>
              <a:pPr defTabSz="3986213"/>
              <a:r>
                <a:rPr lang="en-GB" sz="2800" smtClean="0">
                  <a:latin typeface="CorisandeLight" pitchFamily="2" charset="0"/>
                </a:rPr>
                <a:t>Fixed-field strong focussing accelerators (FFAGs), in which the beam orbit moves with increasing momentum into higher field regions, have been widely studied. Less well-known is that the central orbit does not need to move outwards with energy: it can move in any direction including the vertically-moving orbit discussed in this paper. This allows for a magnet design with a smaller magnetised volume for a larger total energy range. A vertical analogue to the scaling FFAG is defined and its dynamic aperture studied for the case of an energy booster to </a:t>
              </a:r>
              <a:r>
                <a:rPr lang="en-GB" sz="2800" smtClean="0">
                  <a:latin typeface="CorisandeLight" pitchFamily="2" charset="0"/>
                </a:rPr>
                <a:t>the </a:t>
              </a:r>
              <a:r>
                <a:rPr lang="en-GB" sz="2800" smtClean="0">
                  <a:latin typeface="CorisandeLight" pitchFamily="2" charset="0"/>
                </a:rPr>
                <a:t>800 MeV </a:t>
              </a:r>
              <a:r>
                <a:rPr lang="en-GB" sz="2800" smtClean="0">
                  <a:latin typeface="CorisandeLight" pitchFamily="2" charset="0"/>
                </a:rPr>
                <a:t>ISIS </a:t>
              </a:r>
              <a:r>
                <a:rPr lang="en-GB" sz="2800" smtClean="0">
                  <a:latin typeface="CorisandeLight" pitchFamily="2" charset="0"/>
                </a:rPr>
                <a:t>synchrotron </a:t>
              </a:r>
              <a:r>
                <a:rPr lang="en-GB" sz="2800" smtClean="0">
                  <a:latin typeface="CorisandeLight" pitchFamily="2" charset="0"/>
                </a:rPr>
                <a:t>at </a:t>
              </a:r>
              <a:r>
                <a:rPr lang="en-GB" sz="2800" smtClean="0">
                  <a:latin typeface="CorisandeLight" pitchFamily="2" charset="0"/>
                </a:rPr>
                <a:t>RAL with various possible lattices.</a:t>
              </a:r>
              <a:endParaRPr lang="en-US" sz="2800">
                <a:latin typeface="CorisandeLight" pitchFamily="2" charset="0"/>
              </a:endParaRPr>
            </a:p>
          </p:txBody>
        </p:sp>
      </p:grpSp>
      <p:sp>
        <p:nvSpPr>
          <p:cNvPr id="74" name="TextBox 73"/>
          <p:cNvSpPr txBox="1"/>
          <p:nvPr/>
        </p:nvSpPr>
        <p:spPr>
          <a:xfrm>
            <a:off x="5200081" y="22320150"/>
            <a:ext cx="4214842" cy="4016484"/>
          </a:xfrm>
          <a:prstGeom prst="rect">
            <a:avLst/>
          </a:prstGeom>
          <a:noFill/>
        </p:spPr>
        <p:txBody>
          <a:bodyPr wrap="square" rtlCol="0">
            <a:spAutoFit/>
          </a:bodyPr>
          <a:lstStyle/>
          <a:p>
            <a:pPr lvl="0" defTabSz="4173538" eaLnBrk="1" hangingPunct="1">
              <a:spcBef>
                <a:spcPts val="1800"/>
              </a:spcBef>
              <a:defRPr/>
            </a:pPr>
            <a:r>
              <a:rPr lang="en-GB" sz="4000" smtClean="0">
                <a:latin typeface="CorisandeLight"/>
              </a:rPr>
              <a:t>(above) Plot of the exponential vertically-scaling field.</a:t>
            </a:r>
          </a:p>
          <a:p>
            <a:pPr lvl="0" defTabSz="4173538" eaLnBrk="1" hangingPunct="1">
              <a:spcBef>
                <a:spcPts val="1800"/>
              </a:spcBef>
              <a:defRPr/>
            </a:pPr>
            <a:r>
              <a:rPr lang="en-GB" sz="4000" smtClean="0">
                <a:latin typeface="CorisandeLight"/>
              </a:rPr>
              <a:t>(left) Local skew focussing forces from the quadrupole field component.</a:t>
            </a:r>
            <a:endParaRPr lang="en-US" sz="4000" dirty="0" smtClean="0">
              <a:latin typeface="CorisandeLight"/>
            </a:endParaRPr>
          </a:p>
        </p:txBody>
      </p:sp>
      <p:pic>
        <p:nvPicPr>
          <p:cNvPr id="2" name="Picture 2" descr="C:\sjb39\report\2010-3\field.png"/>
          <p:cNvPicPr>
            <a:picLocks noChangeAspect="1" noChangeArrowheads="1"/>
          </p:cNvPicPr>
          <p:nvPr/>
        </p:nvPicPr>
        <p:blipFill>
          <a:blip r:embed="rId5" cstate="print"/>
          <a:srcRect/>
          <a:stretch>
            <a:fillRect/>
          </a:stretch>
        </p:blipFill>
        <p:spPr bwMode="auto">
          <a:xfrm>
            <a:off x="1023617" y="17135574"/>
            <a:ext cx="8496944" cy="4854855"/>
          </a:xfrm>
          <a:prstGeom prst="rect">
            <a:avLst/>
          </a:prstGeom>
          <a:noFill/>
        </p:spPr>
      </p:pic>
      <p:pic>
        <p:nvPicPr>
          <p:cNvPr id="5" name="Picture 3" descr="C:\sjb39\report\2010-3\focussing.png"/>
          <p:cNvPicPr>
            <a:picLocks noChangeAspect="1" noChangeArrowheads="1"/>
          </p:cNvPicPr>
          <p:nvPr/>
        </p:nvPicPr>
        <p:blipFill>
          <a:blip r:embed="rId6" cstate="print"/>
          <a:srcRect/>
          <a:stretch>
            <a:fillRect/>
          </a:stretch>
        </p:blipFill>
        <p:spPr bwMode="auto">
          <a:xfrm>
            <a:off x="1023617" y="22392158"/>
            <a:ext cx="3943574" cy="3943574"/>
          </a:xfrm>
          <a:prstGeom prst="rect">
            <a:avLst/>
          </a:prstGeom>
          <a:noFill/>
        </p:spPr>
      </p:pic>
      <p:pic>
        <p:nvPicPr>
          <p:cNvPr id="7" name="Picture 4" descr="C:\sjb39\report\2010-4\fieldeqn.png"/>
          <p:cNvPicPr>
            <a:picLocks noChangeAspect="1" noChangeArrowheads="1"/>
          </p:cNvPicPr>
          <p:nvPr/>
        </p:nvPicPr>
        <p:blipFill>
          <a:blip r:embed="rId7" cstate="print"/>
          <a:srcRect/>
          <a:stretch>
            <a:fillRect/>
          </a:stretch>
        </p:blipFill>
        <p:spPr bwMode="auto">
          <a:xfrm>
            <a:off x="879601" y="16271478"/>
            <a:ext cx="8863475" cy="648072"/>
          </a:xfrm>
          <a:prstGeom prst="rect">
            <a:avLst/>
          </a:prstGeom>
          <a:noFill/>
        </p:spPr>
      </p:pic>
      <p:sp>
        <p:nvSpPr>
          <p:cNvPr id="49" name="TextBox 48"/>
          <p:cNvSpPr txBox="1"/>
          <p:nvPr/>
        </p:nvSpPr>
        <p:spPr>
          <a:xfrm>
            <a:off x="16145297" y="8854654"/>
            <a:ext cx="4536504" cy="9772486"/>
          </a:xfrm>
          <a:prstGeom prst="rect">
            <a:avLst/>
          </a:prstGeom>
          <a:noFill/>
        </p:spPr>
        <p:txBody>
          <a:bodyPr wrap="square" rtlCol="0">
            <a:spAutoFit/>
          </a:bodyPr>
          <a:lstStyle/>
          <a:p>
            <a:pPr lvl="0" defTabSz="4173538" eaLnBrk="1" hangingPunct="1">
              <a:spcBef>
                <a:spcPts val="1800"/>
              </a:spcBef>
              <a:defRPr/>
            </a:pPr>
            <a:r>
              <a:rPr lang="en-GB" sz="4000" smtClean="0">
                <a:latin typeface="CorisandeLight"/>
              </a:rPr>
              <a:t>(left) </a:t>
            </a:r>
            <a:r>
              <a:rPr lang="en-GB" sz="4000" smtClean="0">
                <a:latin typeface="CorisandeLight"/>
              </a:rPr>
              <a:t>(a) Conventional method for producing a vertical dipole field on a horizontal slot aperture using conducting coils</a:t>
            </a:r>
            <a:r>
              <a:rPr lang="en-GB" sz="4000" smtClean="0">
                <a:latin typeface="CorisandeLight"/>
              </a:rPr>
              <a:t>. </a:t>
            </a:r>
            <a:r>
              <a:rPr lang="en-GB" sz="4000" smtClean="0">
                <a:latin typeface="CorisandeLight"/>
              </a:rPr>
              <a:t>(</a:t>
            </a:r>
            <a:r>
              <a:rPr lang="en-GB" sz="4000" smtClean="0">
                <a:latin typeface="CorisandeLight"/>
              </a:rPr>
              <a:t>b) Reversing the direction of one current gives constructive interference but field in </a:t>
            </a:r>
            <a:r>
              <a:rPr lang="en-GB" sz="4000" smtClean="0">
                <a:latin typeface="CorisandeLight"/>
              </a:rPr>
              <a:t>the </a:t>
            </a:r>
            <a:r>
              <a:rPr lang="en-GB" sz="4000" smtClean="0">
                <a:latin typeface="CorisandeLight"/>
              </a:rPr>
              <a:t>B</a:t>
            </a:r>
            <a:r>
              <a:rPr lang="en-GB" sz="4000" baseline="-25000" smtClean="0">
                <a:latin typeface="CorisandeLight"/>
              </a:rPr>
              <a:t>x</a:t>
            </a:r>
            <a:r>
              <a:rPr lang="en-GB" sz="4000" smtClean="0">
                <a:latin typeface="CorisandeLight"/>
              </a:rPr>
              <a:t> </a:t>
            </a:r>
            <a:r>
              <a:rPr lang="en-GB" sz="4000" smtClean="0">
                <a:latin typeface="CorisandeLight"/>
              </a:rPr>
              <a:t>direction. (c) Rotating </a:t>
            </a:r>
            <a:r>
              <a:rPr lang="en-GB" sz="4000" smtClean="0">
                <a:latin typeface="CorisandeLight"/>
              </a:rPr>
              <a:t>by </a:t>
            </a:r>
            <a:r>
              <a:rPr lang="en-GB" sz="4000" smtClean="0">
                <a:latin typeface="CorisandeLight"/>
              </a:rPr>
              <a:t>90° </a:t>
            </a:r>
            <a:r>
              <a:rPr lang="en-GB" sz="4000" smtClean="0">
                <a:latin typeface="CorisandeLight"/>
              </a:rPr>
              <a:t>gives a vertical dipole field in a vertical </a:t>
            </a:r>
            <a:r>
              <a:rPr lang="en-GB" sz="4000" smtClean="0">
                <a:latin typeface="CorisandeLight"/>
              </a:rPr>
              <a:t>aperture</a:t>
            </a:r>
            <a:r>
              <a:rPr lang="en-GB" sz="4000" smtClean="0">
                <a:latin typeface="CorisandeLight"/>
              </a:rPr>
              <a:t>.</a:t>
            </a:r>
          </a:p>
          <a:p>
            <a:pPr defTabSz="4173538" eaLnBrk="1" hangingPunct="1">
              <a:spcBef>
                <a:spcPts val="1800"/>
              </a:spcBef>
              <a:defRPr/>
            </a:pPr>
            <a:r>
              <a:rPr lang="en-GB" sz="4000" smtClean="0">
                <a:latin typeface="CorisandeLight"/>
              </a:rPr>
              <a:t>(below) Cross-section of </a:t>
            </a:r>
            <a:r>
              <a:rPr lang="en-GB" sz="4000" smtClean="0">
                <a:latin typeface="CorisandeLight"/>
              </a:rPr>
              <a:t>a </a:t>
            </a:r>
            <a:r>
              <a:rPr lang="en-GB" sz="4000" smtClean="0">
                <a:latin typeface="CorisandeLight"/>
              </a:rPr>
              <a:t>250 A/mm</a:t>
            </a:r>
            <a:r>
              <a:rPr lang="en-GB" sz="4000" baseline="30000" smtClean="0">
                <a:latin typeface="CorisandeLight"/>
              </a:rPr>
              <a:t>2</a:t>
            </a:r>
            <a:r>
              <a:rPr lang="en-GB" sz="4000" smtClean="0">
                <a:latin typeface="CorisandeLight"/>
              </a:rPr>
              <a:t> superconducting magnet design to produce the vertically-scaling field.</a:t>
            </a:r>
            <a:endParaRPr lang="en-US" sz="4000" dirty="0" smtClean="0">
              <a:latin typeface="CorisandeLight"/>
            </a:endParaRPr>
          </a:p>
        </p:txBody>
      </p:sp>
      <p:pic>
        <p:nvPicPr>
          <p:cNvPr id="8" name="Picture 5" descr="C:\sjb39\report\2010-3\coils.png"/>
          <p:cNvPicPr>
            <a:picLocks noChangeAspect="1" noChangeArrowheads="1"/>
          </p:cNvPicPr>
          <p:nvPr/>
        </p:nvPicPr>
        <p:blipFill>
          <a:blip r:embed="rId8" cstate="print"/>
          <a:srcRect/>
          <a:stretch>
            <a:fillRect/>
          </a:stretch>
        </p:blipFill>
        <p:spPr bwMode="auto">
          <a:xfrm>
            <a:off x="10456665" y="18575734"/>
            <a:ext cx="10326209" cy="7875666"/>
          </a:xfrm>
          <a:prstGeom prst="rect">
            <a:avLst/>
          </a:prstGeom>
          <a:noFill/>
        </p:spPr>
      </p:pic>
      <p:pic>
        <p:nvPicPr>
          <p:cNvPr id="9" name="Picture 6" descr="C:\sjb39\report\2010-3\magnet.png"/>
          <p:cNvPicPr>
            <a:picLocks noChangeAspect="1" noChangeArrowheads="1"/>
          </p:cNvPicPr>
          <p:nvPr/>
        </p:nvPicPr>
        <p:blipFill>
          <a:blip r:embed="rId9" cstate="print"/>
          <a:srcRect/>
          <a:stretch>
            <a:fillRect/>
          </a:stretch>
        </p:blipFill>
        <p:spPr bwMode="auto">
          <a:xfrm>
            <a:off x="10744697" y="8998670"/>
            <a:ext cx="5200625" cy="9056861"/>
          </a:xfrm>
          <a:prstGeom prst="rect">
            <a:avLst/>
          </a:prstGeom>
          <a:noFill/>
        </p:spPr>
      </p:pic>
      <p:pic>
        <p:nvPicPr>
          <p:cNvPr id="10" name="Picture 7" descr="C:\sjb39\report\2010-3\acceleration.png"/>
          <p:cNvPicPr>
            <a:picLocks noChangeAspect="1" noChangeArrowheads="1"/>
          </p:cNvPicPr>
          <p:nvPr/>
        </p:nvPicPr>
        <p:blipFill>
          <a:blip r:embed="rId10" cstate="print"/>
          <a:srcRect/>
          <a:stretch>
            <a:fillRect/>
          </a:stretch>
        </p:blipFill>
        <p:spPr bwMode="auto">
          <a:xfrm>
            <a:off x="22770033" y="18287702"/>
            <a:ext cx="6993812" cy="11539488"/>
          </a:xfrm>
          <a:prstGeom prst="rect">
            <a:avLst/>
          </a:prstGeom>
          <a:noFill/>
        </p:spPr>
      </p:pic>
      <p:pic>
        <p:nvPicPr>
          <p:cNvPr id="11" name="Picture 8" descr="C:\sjb39\report\2010-3\tracking.png"/>
          <p:cNvPicPr>
            <a:picLocks noChangeAspect="1" noChangeArrowheads="1"/>
          </p:cNvPicPr>
          <p:nvPr/>
        </p:nvPicPr>
        <p:blipFill>
          <a:blip r:embed="rId11" cstate="print"/>
          <a:srcRect/>
          <a:stretch>
            <a:fillRect/>
          </a:stretch>
        </p:blipFill>
        <p:spPr bwMode="auto">
          <a:xfrm>
            <a:off x="21401881" y="8710638"/>
            <a:ext cx="9242726" cy="4496445"/>
          </a:xfrm>
          <a:prstGeom prst="rect">
            <a:avLst/>
          </a:prstGeom>
          <a:noFill/>
        </p:spPr>
      </p:pic>
      <p:pic>
        <p:nvPicPr>
          <p:cNvPr id="12" name="Picture 9" descr="C:\sjb39\report\2010-4\paramstable.png"/>
          <p:cNvPicPr>
            <a:picLocks noChangeAspect="1" noChangeArrowheads="1"/>
          </p:cNvPicPr>
          <p:nvPr/>
        </p:nvPicPr>
        <p:blipFill>
          <a:blip r:embed="rId12" cstate="print"/>
          <a:srcRect/>
          <a:stretch>
            <a:fillRect/>
          </a:stretch>
        </p:blipFill>
        <p:spPr bwMode="auto">
          <a:xfrm>
            <a:off x="25290313" y="13823206"/>
            <a:ext cx="4608512" cy="3962292"/>
          </a:xfrm>
          <a:prstGeom prst="rect">
            <a:avLst/>
          </a:prstGeom>
          <a:noFill/>
        </p:spPr>
      </p:pic>
      <p:sp>
        <p:nvSpPr>
          <p:cNvPr id="58" name="TextBox 57"/>
          <p:cNvSpPr txBox="1"/>
          <p:nvPr/>
        </p:nvSpPr>
        <p:spPr>
          <a:xfrm>
            <a:off x="21689913" y="13535174"/>
            <a:ext cx="3384376" cy="12634228"/>
          </a:xfrm>
          <a:prstGeom prst="rect">
            <a:avLst/>
          </a:prstGeom>
          <a:noFill/>
        </p:spPr>
        <p:txBody>
          <a:bodyPr wrap="square" rtlCol="0">
            <a:spAutoFit/>
          </a:bodyPr>
          <a:lstStyle/>
          <a:p>
            <a:pPr defTabSz="4173538" eaLnBrk="1" hangingPunct="1">
              <a:spcBef>
                <a:spcPts val="1800"/>
              </a:spcBef>
              <a:defRPr/>
            </a:pPr>
            <a:r>
              <a:rPr lang="en-GB" sz="4000" smtClean="0">
                <a:latin typeface="CorisandeLight"/>
              </a:rPr>
              <a:t>(top</a:t>
            </a:r>
            <a:r>
              <a:rPr lang="en-GB" sz="4000" smtClean="0">
                <a:latin typeface="CorisandeLight"/>
              </a:rPr>
              <a:t>) </a:t>
            </a:r>
            <a:r>
              <a:rPr lang="en-GB" sz="4000" smtClean="0">
                <a:latin typeface="CorisandeLight"/>
              </a:rPr>
              <a:t>The 150 mm.mrad beam in </a:t>
            </a:r>
            <a:r>
              <a:rPr lang="en-GB" sz="4000" smtClean="0">
                <a:latin typeface="CorisandeLight"/>
              </a:rPr>
              <a:t>real space, normal and skew phase space </a:t>
            </a:r>
            <a:r>
              <a:rPr lang="en-GB" sz="4000" smtClean="0">
                <a:latin typeface="CorisandeLight"/>
              </a:rPr>
              <a:t>planes </a:t>
            </a:r>
            <a:r>
              <a:rPr lang="en-GB" sz="4000" smtClean="0">
                <a:latin typeface="CorisandeLight"/>
              </a:rPr>
              <a:t>after </a:t>
            </a:r>
            <a:r>
              <a:rPr lang="en-GB" sz="4000" smtClean="0">
                <a:latin typeface="CorisandeLight"/>
              </a:rPr>
              <a:t>increasing numbers </a:t>
            </a:r>
            <a:r>
              <a:rPr lang="en-GB" sz="4000" smtClean="0">
                <a:latin typeface="CorisandeLight"/>
              </a:rPr>
              <a:t>of </a:t>
            </a:r>
            <a:r>
              <a:rPr lang="en-GB" sz="4000" smtClean="0">
                <a:latin typeface="CorisandeLight"/>
              </a:rPr>
              <a:t>cells in the lattice given on (right).</a:t>
            </a:r>
          </a:p>
          <a:p>
            <a:pPr defTabSz="4173538" eaLnBrk="1" hangingPunct="1">
              <a:spcBef>
                <a:spcPts val="1800"/>
              </a:spcBef>
              <a:defRPr/>
            </a:pPr>
            <a:r>
              <a:rPr lang="en-GB" sz="4000" smtClean="0">
                <a:latin typeface="CorisandeLight"/>
              </a:rPr>
              <a:t>(below right) Acceleration of </a:t>
            </a:r>
            <a:r>
              <a:rPr lang="en-GB" sz="4000" smtClean="0">
                <a:latin typeface="CorisandeLight"/>
              </a:rPr>
              <a:t>the </a:t>
            </a:r>
            <a:r>
              <a:rPr lang="en-GB" sz="4000" smtClean="0">
                <a:latin typeface="CorisandeLight"/>
              </a:rPr>
              <a:t>beam </a:t>
            </a:r>
            <a:r>
              <a:rPr lang="en-GB" sz="4000" smtClean="0">
                <a:latin typeface="CorisandeLight"/>
              </a:rPr>
              <a:t>in real space, showing vertical motion and the increase in size of the beam as it matches to the nonlinear equilibrium phase space of the magnets over the first few MeV after injection.</a:t>
            </a:r>
            <a:endParaRPr lang="en-US" sz="4000" dirty="0" smtClean="0">
              <a:latin typeface="CorisandeLight"/>
            </a:endParaRPr>
          </a:p>
        </p:txBody>
      </p:sp>
      <p:pic>
        <p:nvPicPr>
          <p:cNvPr id="13" name="Picture 10" descr="C:\sjb39\report\2010-3\FODO.png"/>
          <p:cNvPicPr>
            <a:picLocks noChangeAspect="1" noChangeArrowheads="1"/>
          </p:cNvPicPr>
          <p:nvPr/>
        </p:nvPicPr>
        <p:blipFill>
          <a:blip r:embed="rId13" cstate="print"/>
          <a:srcRect/>
          <a:stretch>
            <a:fillRect/>
          </a:stretch>
        </p:blipFill>
        <p:spPr bwMode="auto">
          <a:xfrm>
            <a:off x="31266977" y="8494614"/>
            <a:ext cx="10441159" cy="9638147"/>
          </a:xfrm>
          <a:prstGeom prst="rect">
            <a:avLst/>
          </a:prstGeom>
          <a:noFill/>
        </p:spPr>
      </p:pic>
      <p:pic>
        <p:nvPicPr>
          <p:cNvPr id="1035" name="Picture 11" descr="C:\sjb39\report\2010-3\FDFO.png"/>
          <p:cNvPicPr>
            <a:picLocks noChangeAspect="1" noChangeArrowheads="1"/>
          </p:cNvPicPr>
          <p:nvPr/>
        </p:nvPicPr>
        <p:blipFill>
          <a:blip r:embed="rId14" cstate="print"/>
          <a:srcRect/>
          <a:stretch>
            <a:fillRect/>
          </a:stretch>
        </p:blipFill>
        <p:spPr bwMode="auto">
          <a:xfrm>
            <a:off x="31266977" y="18791758"/>
            <a:ext cx="10654636" cy="9835206"/>
          </a:xfrm>
          <a:prstGeom prst="rect">
            <a:avLst/>
          </a:prstGeom>
          <a:noFill/>
        </p:spPr>
      </p:pic>
      <p:sp>
        <p:nvSpPr>
          <p:cNvPr id="60" name="TextBox 59"/>
          <p:cNvSpPr txBox="1"/>
          <p:nvPr/>
        </p:nvSpPr>
        <p:spPr>
          <a:xfrm>
            <a:off x="17881873" y="26432990"/>
            <a:ext cx="4032448" cy="553998"/>
          </a:xfrm>
          <a:prstGeom prst="rect">
            <a:avLst/>
          </a:prstGeom>
          <a:noFill/>
        </p:spPr>
        <p:txBody>
          <a:bodyPr wrap="square" rtlCol="0">
            <a:spAutoFit/>
          </a:bodyPr>
          <a:lstStyle/>
          <a:p>
            <a:pPr lvl="0" defTabSz="4173538" eaLnBrk="1" hangingPunct="1">
              <a:spcBef>
                <a:spcPts val="1800"/>
              </a:spcBef>
              <a:defRPr/>
            </a:pPr>
            <a:r>
              <a:rPr lang="en-GB" sz="3000" smtClean="0">
                <a:latin typeface="CorisandeLight"/>
              </a:rPr>
              <a:t>PAMELA magnet (to scale)</a:t>
            </a:r>
            <a:endParaRPr lang="en-US" sz="3000" dirty="0" smtClean="0">
              <a:latin typeface="CorisandeLight"/>
            </a:endParaRPr>
          </a:p>
        </p:txBody>
      </p:sp>
      <p:sp>
        <p:nvSpPr>
          <p:cNvPr id="52" name="TextBox 51"/>
          <p:cNvSpPr txBox="1"/>
          <p:nvPr/>
        </p:nvSpPr>
        <p:spPr>
          <a:xfrm>
            <a:off x="38323761" y="24239973"/>
            <a:ext cx="2880320" cy="2400657"/>
          </a:xfrm>
          <a:prstGeom prst="rect">
            <a:avLst/>
          </a:prstGeom>
          <a:noFill/>
        </p:spPr>
        <p:txBody>
          <a:bodyPr wrap="square" rtlCol="0">
            <a:spAutoFit/>
          </a:bodyPr>
          <a:lstStyle/>
          <a:p>
            <a:pPr lvl="0" defTabSz="4173538" eaLnBrk="1" hangingPunct="1">
              <a:spcBef>
                <a:spcPts val="1800"/>
              </a:spcBef>
              <a:defRPr/>
            </a:pPr>
            <a:r>
              <a:rPr lang="en-GB" sz="3000" smtClean="0">
                <a:latin typeface="CorisandeLight"/>
              </a:rPr>
              <a:t>(below) Second stability region is found but does not have enough dynamic aperture for the whole ISIS beam.</a:t>
            </a:r>
            <a:endParaRPr lang="en-US" sz="3000" dirty="0" smtClean="0">
              <a:latin typeface="CorisandeLight"/>
            </a:endParaRPr>
          </a:p>
        </p:txBody>
      </p:sp>
      <p:pic>
        <p:nvPicPr>
          <p:cNvPr id="1036" name="Picture 12"/>
          <p:cNvPicPr>
            <a:picLocks noChangeAspect="1" noChangeArrowheads="1"/>
          </p:cNvPicPr>
          <p:nvPr/>
        </p:nvPicPr>
        <p:blipFill>
          <a:blip r:embed="rId15" cstate="print"/>
          <a:srcRect/>
          <a:stretch>
            <a:fillRect/>
          </a:stretch>
        </p:blipFill>
        <p:spPr bwMode="auto">
          <a:xfrm>
            <a:off x="18881601" y="18215694"/>
            <a:ext cx="1772062" cy="4417269"/>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2452</TotalTime>
  <Words>353</Words>
  <Application>Microsoft Office PowerPoint</Application>
  <PresentationFormat>Custom</PresentationFormat>
  <Paragraphs>68</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Times</vt:lpstr>
      <vt:lpstr>CorisandeRegular</vt:lpstr>
      <vt:lpstr>CorisandeBold</vt:lpstr>
      <vt:lpstr>CorisandeLight</vt:lpstr>
      <vt:lpstr>Calibri</vt:lpstr>
      <vt:lpstr>Blank Presentation</vt:lpstr>
      <vt:lpstr>Slide 1</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
  <dc:creator/>
  <dc:description/>
  <cp:lastModifiedBy>sjb39</cp:lastModifiedBy>
  <cp:revision>78</cp:revision>
  <dcterms:created xsi:type="dcterms:W3CDTF">2007-04-05T18:43:54Z</dcterms:created>
  <dcterms:modified xsi:type="dcterms:W3CDTF">2010-09-24T12:47:15Z</dcterms:modified>
</cp:coreProperties>
</file>