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7" r:id="rId2"/>
  </p:sldIdLst>
  <p:sldSz cx="31092775" cy="40238363"/>
  <p:notesSz cx="32105600" cy="42837100"/>
  <p:defaultTextStyle>
    <a:defPPr>
      <a:defRPr lang="en-US"/>
    </a:defPPr>
    <a:lvl1pPr marL="0" algn="l" defTabSz="4075636" rtl="0" eaLnBrk="1" latinLnBrk="0" hangingPunct="1">
      <a:defRPr sz="8000" kern="1200">
        <a:solidFill>
          <a:schemeClr val="tx1"/>
        </a:solidFill>
        <a:latin typeface="+mn-lt"/>
        <a:ea typeface="+mn-ea"/>
        <a:cs typeface="+mn-cs"/>
      </a:defRPr>
    </a:lvl1pPr>
    <a:lvl2pPr marL="2037819" algn="l" defTabSz="4075636" rtl="0" eaLnBrk="1" latinLnBrk="0" hangingPunct="1">
      <a:defRPr sz="8000" kern="1200">
        <a:solidFill>
          <a:schemeClr val="tx1"/>
        </a:solidFill>
        <a:latin typeface="+mn-lt"/>
        <a:ea typeface="+mn-ea"/>
        <a:cs typeface="+mn-cs"/>
      </a:defRPr>
    </a:lvl2pPr>
    <a:lvl3pPr marL="4075636" algn="l" defTabSz="4075636" rtl="0" eaLnBrk="1" latinLnBrk="0" hangingPunct="1">
      <a:defRPr sz="8000" kern="1200">
        <a:solidFill>
          <a:schemeClr val="tx1"/>
        </a:solidFill>
        <a:latin typeface="+mn-lt"/>
        <a:ea typeface="+mn-ea"/>
        <a:cs typeface="+mn-cs"/>
      </a:defRPr>
    </a:lvl3pPr>
    <a:lvl4pPr marL="6113455" algn="l" defTabSz="4075636" rtl="0" eaLnBrk="1" latinLnBrk="0" hangingPunct="1">
      <a:defRPr sz="8000" kern="1200">
        <a:solidFill>
          <a:schemeClr val="tx1"/>
        </a:solidFill>
        <a:latin typeface="+mn-lt"/>
        <a:ea typeface="+mn-ea"/>
        <a:cs typeface="+mn-cs"/>
      </a:defRPr>
    </a:lvl4pPr>
    <a:lvl5pPr marL="8151273" algn="l" defTabSz="4075636" rtl="0" eaLnBrk="1" latinLnBrk="0" hangingPunct="1">
      <a:defRPr sz="8000" kern="1200">
        <a:solidFill>
          <a:schemeClr val="tx1"/>
        </a:solidFill>
        <a:latin typeface="+mn-lt"/>
        <a:ea typeface="+mn-ea"/>
        <a:cs typeface="+mn-cs"/>
      </a:defRPr>
    </a:lvl5pPr>
    <a:lvl6pPr marL="10189091" algn="l" defTabSz="4075636" rtl="0" eaLnBrk="1" latinLnBrk="0" hangingPunct="1">
      <a:defRPr sz="8000" kern="1200">
        <a:solidFill>
          <a:schemeClr val="tx1"/>
        </a:solidFill>
        <a:latin typeface="+mn-lt"/>
        <a:ea typeface="+mn-ea"/>
        <a:cs typeface="+mn-cs"/>
      </a:defRPr>
    </a:lvl6pPr>
    <a:lvl7pPr marL="12226909" algn="l" defTabSz="4075636" rtl="0" eaLnBrk="1" latinLnBrk="0" hangingPunct="1">
      <a:defRPr sz="8000" kern="1200">
        <a:solidFill>
          <a:schemeClr val="tx1"/>
        </a:solidFill>
        <a:latin typeface="+mn-lt"/>
        <a:ea typeface="+mn-ea"/>
        <a:cs typeface="+mn-cs"/>
      </a:defRPr>
    </a:lvl7pPr>
    <a:lvl8pPr marL="14264728" algn="l" defTabSz="4075636" rtl="0" eaLnBrk="1" latinLnBrk="0" hangingPunct="1">
      <a:defRPr sz="8000" kern="1200">
        <a:solidFill>
          <a:schemeClr val="tx1"/>
        </a:solidFill>
        <a:latin typeface="+mn-lt"/>
        <a:ea typeface="+mn-ea"/>
        <a:cs typeface="+mn-cs"/>
      </a:defRPr>
    </a:lvl8pPr>
    <a:lvl9pPr marL="16302546" algn="l" defTabSz="4075636" rtl="0" eaLnBrk="1" latinLnBrk="0" hangingPunct="1">
      <a:defRPr sz="8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674">
          <p15:clr>
            <a:srgbClr val="A4A3A4"/>
          </p15:clr>
        </p15:guide>
        <p15:guide id="2" pos="979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21" d="100"/>
          <a:sy n="21" d="100"/>
        </p:scale>
        <p:origin x="3749" y="158"/>
      </p:cViewPr>
      <p:guideLst>
        <p:guide orient="horz" pos="12674"/>
        <p:guide pos="979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13916131" cy="2143321"/>
          </a:xfrm>
          <a:prstGeom prst="rect">
            <a:avLst/>
          </a:prstGeom>
        </p:spPr>
        <p:txBody>
          <a:bodyPr vert="horz" lIns="423563" tIns="211782" rIns="423563" bIns="211782" rtlCol="0"/>
          <a:lstStyle>
            <a:lvl1pPr algn="l">
              <a:defRPr sz="5600"/>
            </a:lvl1pPr>
          </a:lstStyle>
          <a:p>
            <a:endParaRPr lang="en-GB"/>
          </a:p>
        </p:txBody>
      </p:sp>
      <p:sp>
        <p:nvSpPr>
          <p:cNvPr id="3" name="Date Placeholder 2"/>
          <p:cNvSpPr>
            <a:spLocks noGrp="1"/>
          </p:cNvSpPr>
          <p:nvPr>
            <p:ph type="dt" idx="1"/>
          </p:nvPr>
        </p:nvSpPr>
        <p:spPr>
          <a:xfrm>
            <a:off x="18182065" y="0"/>
            <a:ext cx="13916126" cy="2143321"/>
          </a:xfrm>
          <a:prstGeom prst="rect">
            <a:avLst/>
          </a:prstGeom>
        </p:spPr>
        <p:txBody>
          <a:bodyPr vert="horz" lIns="423563" tIns="211782" rIns="423563" bIns="211782" rtlCol="0"/>
          <a:lstStyle>
            <a:lvl1pPr algn="r">
              <a:defRPr sz="5600"/>
            </a:lvl1pPr>
          </a:lstStyle>
          <a:p>
            <a:fld id="{EB1F9359-67AA-4E1B-AFE2-290C06CAB517}" type="datetimeFigureOut">
              <a:rPr lang="en-GB" smtClean="0"/>
              <a:t>22/04/2019</a:t>
            </a:fld>
            <a:endParaRPr lang="en-GB"/>
          </a:p>
        </p:txBody>
      </p:sp>
      <p:sp>
        <p:nvSpPr>
          <p:cNvPr id="4" name="Slide Image Placeholder 3"/>
          <p:cNvSpPr>
            <a:spLocks noGrp="1" noRot="1" noChangeAspect="1"/>
          </p:cNvSpPr>
          <p:nvPr>
            <p:ph type="sldImg" idx="2"/>
          </p:nvPr>
        </p:nvSpPr>
        <p:spPr>
          <a:xfrm>
            <a:off x="9850438" y="3211513"/>
            <a:ext cx="12412662" cy="16063912"/>
          </a:xfrm>
          <a:prstGeom prst="rect">
            <a:avLst/>
          </a:prstGeom>
          <a:noFill/>
          <a:ln w="12700">
            <a:solidFill>
              <a:prstClr val="black"/>
            </a:solidFill>
          </a:ln>
        </p:spPr>
        <p:txBody>
          <a:bodyPr vert="horz" lIns="423563" tIns="211782" rIns="423563" bIns="211782" rtlCol="0" anchor="ctr"/>
          <a:lstStyle/>
          <a:p>
            <a:endParaRPr lang="en-GB"/>
          </a:p>
        </p:txBody>
      </p:sp>
      <p:sp>
        <p:nvSpPr>
          <p:cNvPr id="5" name="Notes Placeholder 4"/>
          <p:cNvSpPr>
            <a:spLocks noGrp="1"/>
          </p:cNvSpPr>
          <p:nvPr>
            <p:ph type="body" sz="quarter" idx="3"/>
          </p:nvPr>
        </p:nvSpPr>
        <p:spPr>
          <a:xfrm>
            <a:off x="3214263" y="20350551"/>
            <a:ext cx="25684478" cy="19275235"/>
          </a:xfrm>
          <a:prstGeom prst="rect">
            <a:avLst/>
          </a:prstGeom>
        </p:spPr>
        <p:txBody>
          <a:bodyPr vert="horz" lIns="423563" tIns="211782" rIns="423563" bIns="21178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2" y="40686467"/>
            <a:ext cx="13916131" cy="2143321"/>
          </a:xfrm>
          <a:prstGeom prst="rect">
            <a:avLst/>
          </a:prstGeom>
        </p:spPr>
        <p:txBody>
          <a:bodyPr vert="horz" lIns="423563" tIns="211782" rIns="423563" bIns="211782" rtlCol="0" anchor="b"/>
          <a:lstStyle>
            <a:lvl1pPr algn="l">
              <a:defRPr sz="5600"/>
            </a:lvl1pPr>
          </a:lstStyle>
          <a:p>
            <a:endParaRPr lang="en-GB"/>
          </a:p>
        </p:txBody>
      </p:sp>
      <p:sp>
        <p:nvSpPr>
          <p:cNvPr id="7" name="Slide Number Placeholder 6"/>
          <p:cNvSpPr>
            <a:spLocks noGrp="1"/>
          </p:cNvSpPr>
          <p:nvPr>
            <p:ph type="sldNum" sz="quarter" idx="5"/>
          </p:nvPr>
        </p:nvSpPr>
        <p:spPr>
          <a:xfrm>
            <a:off x="18182065" y="40686467"/>
            <a:ext cx="13916126" cy="2143321"/>
          </a:xfrm>
          <a:prstGeom prst="rect">
            <a:avLst/>
          </a:prstGeom>
        </p:spPr>
        <p:txBody>
          <a:bodyPr vert="horz" lIns="423563" tIns="211782" rIns="423563" bIns="211782" rtlCol="0" anchor="b"/>
          <a:lstStyle>
            <a:lvl1pPr algn="r">
              <a:defRPr sz="5600"/>
            </a:lvl1pPr>
          </a:lstStyle>
          <a:p>
            <a:fld id="{023DFE45-C1D3-4F88-988A-4362656D75E7}" type="slidenum">
              <a:rPr lang="en-GB" smtClean="0"/>
              <a:t>‹#›</a:t>
            </a:fld>
            <a:endParaRPr lang="en-GB"/>
          </a:p>
        </p:txBody>
      </p:sp>
    </p:spTree>
    <p:extLst>
      <p:ext uri="{BB962C8B-B14F-4D97-AF65-F5344CB8AC3E}">
        <p14:creationId xmlns:p14="http://schemas.microsoft.com/office/powerpoint/2010/main" val="23252158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50438" y="3211513"/>
            <a:ext cx="12412662" cy="16063912"/>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23DFE45-C1D3-4F88-988A-4362656D75E7}" type="slidenum">
              <a:rPr lang="en-GB" smtClean="0"/>
              <a:t>1</a:t>
            </a:fld>
            <a:endParaRPr lang="en-GB"/>
          </a:p>
        </p:txBody>
      </p:sp>
    </p:spTree>
    <p:extLst>
      <p:ext uri="{BB962C8B-B14F-4D97-AF65-F5344CB8AC3E}">
        <p14:creationId xmlns:p14="http://schemas.microsoft.com/office/powerpoint/2010/main" val="17027512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331961" y="12499977"/>
            <a:ext cx="26428859" cy="8625168"/>
          </a:xfrm>
        </p:spPr>
        <p:txBody>
          <a:bodyPr/>
          <a:lstStyle/>
          <a:p>
            <a:r>
              <a:rPr lang="en-US"/>
              <a:t>Click to edit Master title style</a:t>
            </a:r>
            <a:endParaRPr lang="en-GB"/>
          </a:p>
        </p:txBody>
      </p:sp>
      <p:sp>
        <p:nvSpPr>
          <p:cNvPr id="3" name="Subtitle 2"/>
          <p:cNvSpPr>
            <a:spLocks noGrp="1"/>
          </p:cNvSpPr>
          <p:nvPr>
            <p:ph type="subTitle" idx="1"/>
          </p:nvPr>
        </p:nvSpPr>
        <p:spPr>
          <a:xfrm>
            <a:off x="4663918" y="22801740"/>
            <a:ext cx="21764942" cy="10283138"/>
          </a:xfrm>
        </p:spPr>
        <p:txBody>
          <a:bodyPr/>
          <a:lstStyle>
            <a:lvl1pPr marL="0" indent="0" algn="ctr">
              <a:buNone/>
              <a:defRPr>
                <a:solidFill>
                  <a:schemeClr val="tx1">
                    <a:tint val="75000"/>
                  </a:schemeClr>
                </a:solidFill>
              </a:defRPr>
            </a:lvl1pPr>
            <a:lvl2pPr marL="2037819" indent="0" algn="ctr">
              <a:buNone/>
              <a:defRPr>
                <a:solidFill>
                  <a:schemeClr val="tx1">
                    <a:tint val="75000"/>
                  </a:schemeClr>
                </a:solidFill>
              </a:defRPr>
            </a:lvl2pPr>
            <a:lvl3pPr marL="4075636" indent="0" algn="ctr">
              <a:buNone/>
              <a:defRPr>
                <a:solidFill>
                  <a:schemeClr val="tx1">
                    <a:tint val="75000"/>
                  </a:schemeClr>
                </a:solidFill>
              </a:defRPr>
            </a:lvl3pPr>
            <a:lvl4pPr marL="6113455" indent="0" algn="ctr">
              <a:buNone/>
              <a:defRPr>
                <a:solidFill>
                  <a:schemeClr val="tx1">
                    <a:tint val="75000"/>
                  </a:schemeClr>
                </a:solidFill>
              </a:defRPr>
            </a:lvl4pPr>
            <a:lvl5pPr marL="8151273" indent="0" algn="ctr">
              <a:buNone/>
              <a:defRPr>
                <a:solidFill>
                  <a:schemeClr val="tx1">
                    <a:tint val="75000"/>
                  </a:schemeClr>
                </a:solidFill>
              </a:defRPr>
            </a:lvl5pPr>
            <a:lvl6pPr marL="10189091" indent="0" algn="ctr">
              <a:buNone/>
              <a:defRPr>
                <a:solidFill>
                  <a:schemeClr val="tx1">
                    <a:tint val="75000"/>
                  </a:schemeClr>
                </a:solidFill>
              </a:defRPr>
            </a:lvl6pPr>
            <a:lvl7pPr marL="12226909" indent="0" algn="ctr">
              <a:buNone/>
              <a:defRPr>
                <a:solidFill>
                  <a:schemeClr val="tx1">
                    <a:tint val="75000"/>
                  </a:schemeClr>
                </a:solidFill>
              </a:defRPr>
            </a:lvl7pPr>
            <a:lvl8pPr marL="14264728" indent="0" algn="ctr">
              <a:buNone/>
              <a:defRPr>
                <a:solidFill>
                  <a:schemeClr val="tx1">
                    <a:tint val="75000"/>
                  </a:schemeClr>
                </a:solidFill>
              </a:defRPr>
            </a:lvl8pPr>
            <a:lvl9pPr marL="16302546"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B1FA7CF-54A6-48C5-BEA7-AC44C86B749E}" type="datetimeFigureOut">
              <a:rPr lang="en-GB" smtClean="0"/>
              <a:t>22/04/2019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0142A47-47E6-4EDD-961E-45459F4DFBE3}" type="slidenum">
              <a:rPr lang="en-GB" smtClean="0"/>
              <a:t>‹#›</a:t>
            </a:fld>
            <a:endParaRPr lang="en-GB"/>
          </a:p>
        </p:txBody>
      </p:sp>
    </p:spTree>
    <p:extLst>
      <p:ext uri="{BB962C8B-B14F-4D97-AF65-F5344CB8AC3E}">
        <p14:creationId xmlns:p14="http://schemas.microsoft.com/office/powerpoint/2010/main" val="13383663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B1FA7CF-54A6-48C5-BEA7-AC44C86B749E}" type="datetimeFigureOut">
              <a:rPr lang="en-GB" smtClean="0"/>
              <a:t>22/04/2019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0142A47-47E6-4EDD-961E-45459F4DFBE3}" type="slidenum">
              <a:rPr lang="en-GB" smtClean="0"/>
              <a:t>‹#›</a:t>
            </a:fld>
            <a:endParaRPr lang="en-GB"/>
          </a:p>
        </p:txBody>
      </p:sp>
    </p:spTree>
    <p:extLst>
      <p:ext uri="{BB962C8B-B14F-4D97-AF65-F5344CB8AC3E}">
        <p14:creationId xmlns:p14="http://schemas.microsoft.com/office/powerpoint/2010/main" val="1792132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9232379" y="7311836"/>
            <a:ext cx="30795880" cy="15572805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844732" y="7311836"/>
            <a:ext cx="91869435" cy="1557280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B1FA7CF-54A6-48C5-BEA7-AC44C86B749E}" type="datetimeFigureOut">
              <a:rPr lang="en-GB" smtClean="0"/>
              <a:t>22/04/2019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0142A47-47E6-4EDD-961E-45459F4DFBE3}" type="slidenum">
              <a:rPr lang="en-GB" smtClean="0"/>
              <a:t>‹#›</a:t>
            </a:fld>
            <a:endParaRPr lang="en-GB"/>
          </a:p>
        </p:txBody>
      </p:sp>
    </p:spTree>
    <p:extLst>
      <p:ext uri="{BB962C8B-B14F-4D97-AF65-F5344CB8AC3E}">
        <p14:creationId xmlns:p14="http://schemas.microsoft.com/office/powerpoint/2010/main" val="6824192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B1FA7CF-54A6-48C5-BEA7-AC44C86B749E}" type="datetimeFigureOut">
              <a:rPr lang="en-GB" smtClean="0"/>
              <a:t>22/04/2019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0142A47-47E6-4EDD-961E-45459F4DFBE3}" type="slidenum">
              <a:rPr lang="en-GB" smtClean="0"/>
              <a:t>‹#›</a:t>
            </a:fld>
            <a:endParaRPr lang="en-GB"/>
          </a:p>
        </p:txBody>
      </p:sp>
    </p:spTree>
    <p:extLst>
      <p:ext uri="{BB962C8B-B14F-4D97-AF65-F5344CB8AC3E}">
        <p14:creationId xmlns:p14="http://schemas.microsoft.com/office/powerpoint/2010/main" val="844158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456118" y="25856878"/>
            <a:ext cx="26428859" cy="7991785"/>
          </a:xfrm>
        </p:spPr>
        <p:txBody>
          <a:bodyPr anchor="t"/>
          <a:lstStyle>
            <a:lvl1pPr algn="l">
              <a:defRPr sz="17800" b="1" cap="all"/>
            </a:lvl1pPr>
          </a:lstStyle>
          <a:p>
            <a:r>
              <a:rPr lang="en-US"/>
              <a:t>Click to edit Master title style</a:t>
            </a:r>
            <a:endParaRPr lang="en-GB"/>
          </a:p>
        </p:txBody>
      </p:sp>
      <p:sp>
        <p:nvSpPr>
          <p:cNvPr id="3" name="Text Placeholder 2"/>
          <p:cNvSpPr>
            <a:spLocks noGrp="1"/>
          </p:cNvSpPr>
          <p:nvPr>
            <p:ph type="body" idx="1"/>
          </p:nvPr>
        </p:nvSpPr>
        <p:spPr>
          <a:xfrm>
            <a:off x="2456118" y="17054741"/>
            <a:ext cx="26428859" cy="8802140"/>
          </a:xfrm>
        </p:spPr>
        <p:txBody>
          <a:bodyPr anchor="b"/>
          <a:lstStyle>
            <a:lvl1pPr marL="0" indent="0">
              <a:buNone/>
              <a:defRPr sz="8900">
                <a:solidFill>
                  <a:schemeClr val="tx1">
                    <a:tint val="75000"/>
                  </a:schemeClr>
                </a:solidFill>
              </a:defRPr>
            </a:lvl1pPr>
            <a:lvl2pPr marL="2037819" indent="0">
              <a:buNone/>
              <a:defRPr sz="8000">
                <a:solidFill>
                  <a:schemeClr val="tx1">
                    <a:tint val="75000"/>
                  </a:schemeClr>
                </a:solidFill>
              </a:defRPr>
            </a:lvl2pPr>
            <a:lvl3pPr marL="4075636" indent="0">
              <a:buNone/>
              <a:defRPr sz="7100">
                <a:solidFill>
                  <a:schemeClr val="tx1">
                    <a:tint val="75000"/>
                  </a:schemeClr>
                </a:solidFill>
              </a:defRPr>
            </a:lvl3pPr>
            <a:lvl4pPr marL="6113455" indent="0">
              <a:buNone/>
              <a:defRPr sz="6200">
                <a:solidFill>
                  <a:schemeClr val="tx1">
                    <a:tint val="75000"/>
                  </a:schemeClr>
                </a:solidFill>
              </a:defRPr>
            </a:lvl4pPr>
            <a:lvl5pPr marL="8151273" indent="0">
              <a:buNone/>
              <a:defRPr sz="6200">
                <a:solidFill>
                  <a:schemeClr val="tx1">
                    <a:tint val="75000"/>
                  </a:schemeClr>
                </a:solidFill>
              </a:defRPr>
            </a:lvl5pPr>
            <a:lvl6pPr marL="10189091" indent="0">
              <a:buNone/>
              <a:defRPr sz="6200">
                <a:solidFill>
                  <a:schemeClr val="tx1">
                    <a:tint val="75000"/>
                  </a:schemeClr>
                </a:solidFill>
              </a:defRPr>
            </a:lvl6pPr>
            <a:lvl7pPr marL="12226909" indent="0">
              <a:buNone/>
              <a:defRPr sz="6200">
                <a:solidFill>
                  <a:schemeClr val="tx1">
                    <a:tint val="75000"/>
                  </a:schemeClr>
                </a:solidFill>
              </a:defRPr>
            </a:lvl7pPr>
            <a:lvl8pPr marL="14264728" indent="0">
              <a:buNone/>
              <a:defRPr sz="6200">
                <a:solidFill>
                  <a:schemeClr val="tx1">
                    <a:tint val="75000"/>
                  </a:schemeClr>
                </a:solidFill>
              </a:defRPr>
            </a:lvl8pPr>
            <a:lvl9pPr marL="16302546" indent="0">
              <a:buNone/>
              <a:defRPr sz="6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B1FA7CF-54A6-48C5-BEA7-AC44C86B749E}" type="datetimeFigureOut">
              <a:rPr lang="en-GB" smtClean="0"/>
              <a:t>22/04/2019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0142A47-47E6-4EDD-961E-45459F4DFBE3}" type="slidenum">
              <a:rPr lang="en-GB" smtClean="0"/>
              <a:t>‹#›</a:t>
            </a:fld>
            <a:endParaRPr lang="en-GB"/>
          </a:p>
        </p:txBody>
      </p:sp>
    </p:spTree>
    <p:extLst>
      <p:ext uri="{BB962C8B-B14F-4D97-AF65-F5344CB8AC3E}">
        <p14:creationId xmlns:p14="http://schemas.microsoft.com/office/powerpoint/2010/main" val="29254362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44731" y="42585602"/>
            <a:ext cx="61332658" cy="120454285"/>
          </a:xfrm>
        </p:spPr>
        <p:txBody>
          <a:bodyPr/>
          <a:lstStyle>
            <a:lvl1pPr>
              <a:defRPr sz="12500"/>
            </a:lvl1pPr>
            <a:lvl2pPr>
              <a:defRPr sz="10700"/>
            </a:lvl2pPr>
            <a:lvl3pPr>
              <a:defRPr sz="8900"/>
            </a:lvl3pPr>
            <a:lvl4pPr>
              <a:defRPr sz="8000"/>
            </a:lvl4pPr>
            <a:lvl5pPr>
              <a:defRPr sz="8000"/>
            </a:lvl5pPr>
            <a:lvl6pPr>
              <a:defRPr sz="8000"/>
            </a:lvl6pPr>
            <a:lvl7pPr>
              <a:defRPr sz="8000"/>
            </a:lvl7pPr>
            <a:lvl8pPr>
              <a:defRPr sz="8000"/>
            </a:lvl8pPr>
            <a:lvl9pPr>
              <a:defRPr sz="8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8695602" y="42585602"/>
            <a:ext cx="61332658" cy="120454285"/>
          </a:xfrm>
        </p:spPr>
        <p:txBody>
          <a:bodyPr/>
          <a:lstStyle>
            <a:lvl1pPr>
              <a:defRPr sz="12500"/>
            </a:lvl1pPr>
            <a:lvl2pPr>
              <a:defRPr sz="10700"/>
            </a:lvl2pPr>
            <a:lvl3pPr>
              <a:defRPr sz="8900"/>
            </a:lvl3pPr>
            <a:lvl4pPr>
              <a:defRPr sz="8000"/>
            </a:lvl4pPr>
            <a:lvl5pPr>
              <a:defRPr sz="8000"/>
            </a:lvl5pPr>
            <a:lvl6pPr>
              <a:defRPr sz="8000"/>
            </a:lvl6pPr>
            <a:lvl7pPr>
              <a:defRPr sz="8000"/>
            </a:lvl7pPr>
            <a:lvl8pPr>
              <a:defRPr sz="8000"/>
            </a:lvl8pPr>
            <a:lvl9pPr>
              <a:defRPr sz="8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B1FA7CF-54A6-48C5-BEA7-AC44C86B749E}" type="datetimeFigureOut">
              <a:rPr lang="en-GB" smtClean="0"/>
              <a:t>22/04/2019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0142A47-47E6-4EDD-961E-45459F4DFBE3}" type="slidenum">
              <a:rPr lang="en-GB" smtClean="0"/>
              <a:t>‹#›</a:t>
            </a:fld>
            <a:endParaRPr lang="en-GB"/>
          </a:p>
        </p:txBody>
      </p:sp>
    </p:spTree>
    <p:extLst>
      <p:ext uri="{BB962C8B-B14F-4D97-AF65-F5344CB8AC3E}">
        <p14:creationId xmlns:p14="http://schemas.microsoft.com/office/powerpoint/2010/main" val="9481530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54640" y="1611402"/>
            <a:ext cx="27983498" cy="6706395"/>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1554640" y="9007063"/>
            <a:ext cx="13738042" cy="3753714"/>
          </a:xfrm>
        </p:spPr>
        <p:txBody>
          <a:bodyPr anchor="b"/>
          <a:lstStyle>
            <a:lvl1pPr marL="0" indent="0">
              <a:buNone/>
              <a:defRPr sz="10700" b="1"/>
            </a:lvl1pPr>
            <a:lvl2pPr marL="2037819" indent="0">
              <a:buNone/>
              <a:defRPr sz="8900" b="1"/>
            </a:lvl2pPr>
            <a:lvl3pPr marL="4075636" indent="0">
              <a:buNone/>
              <a:defRPr sz="8000" b="1"/>
            </a:lvl3pPr>
            <a:lvl4pPr marL="6113455" indent="0">
              <a:buNone/>
              <a:defRPr sz="7100" b="1"/>
            </a:lvl4pPr>
            <a:lvl5pPr marL="8151273" indent="0">
              <a:buNone/>
              <a:defRPr sz="7100" b="1"/>
            </a:lvl5pPr>
            <a:lvl6pPr marL="10189091" indent="0">
              <a:buNone/>
              <a:defRPr sz="7100" b="1"/>
            </a:lvl6pPr>
            <a:lvl7pPr marL="12226909" indent="0">
              <a:buNone/>
              <a:defRPr sz="7100" b="1"/>
            </a:lvl7pPr>
            <a:lvl8pPr marL="14264728" indent="0">
              <a:buNone/>
              <a:defRPr sz="7100" b="1"/>
            </a:lvl8pPr>
            <a:lvl9pPr marL="16302546" indent="0">
              <a:buNone/>
              <a:defRPr sz="7100" b="1"/>
            </a:lvl9pPr>
          </a:lstStyle>
          <a:p>
            <a:pPr lvl="0"/>
            <a:r>
              <a:rPr lang="en-US"/>
              <a:t>Click to edit Master text styles</a:t>
            </a:r>
          </a:p>
        </p:txBody>
      </p:sp>
      <p:sp>
        <p:nvSpPr>
          <p:cNvPr id="4" name="Content Placeholder 3"/>
          <p:cNvSpPr>
            <a:spLocks noGrp="1"/>
          </p:cNvSpPr>
          <p:nvPr>
            <p:ph sz="half" idx="2"/>
          </p:nvPr>
        </p:nvSpPr>
        <p:spPr>
          <a:xfrm>
            <a:off x="1554640" y="12760780"/>
            <a:ext cx="13738042" cy="23183634"/>
          </a:xfrm>
        </p:spPr>
        <p:txBody>
          <a:bodyPr/>
          <a:lstStyle>
            <a:lvl1pPr>
              <a:defRPr sz="10700"/>
            </a:lvl1pPr>
            <a:lvl2pPr>
              <a:defRPr sz="8900"/>
            </a:lvl2pPr>
            <a:lvl3pPr>
              <a:defRPr sz="8000"/>
            </a:lvl3pPr>
            <a:lvl4pPr>
              <a:defRPr sz="7100"/>
            </a:lvl4pPr>
            <a:lvl5pPr>
              <a:defRPr sz="7100"/>
            </a:lvl5pPr>
            <a:lvl6pPr>
              <a:defRPr sz="7100"/>
            </a:lvl6pPr>
            <a:lvl7pPr>
              <a:defRPr sz="7100"/>
            </a:lvl7pPr>
            <a:lvl8pPr>
              <a:defRPr sz="7100"/>
            </a:lvl8pPr>
            <a:lvl9pPr>
              <a:defRPr sz="7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15794700" y="9007063"/>
            <a:ext cx="13743438" cy="3753714"/>
          </a:xfrm>
        </p:spPr>
        <p:txBody>
          <a:bodyPr anchor="b"/>
          <a:lstStyle>
            <a:lvl1pPr marL="0" indent="0">
              <a:buNone/>
              <a:defRPr sz="10700" b="1"/>
            </a:lvl1pPr>
            <a:lvl2pPr marL="2037819" indent="0">
              <a:buNone/>
              <a:defRPr sz="8900" b="1"/>
            </a:lvl2pPr>
            <a:lvl3pPr marL="4075636" indent="0">
              <a:buNone/>
              <a:defRPr sz="8000" b="1"/>
            </a:lvl3pPr>
            <a:lvl4pPr marL="6113455" indent="0">
              <a:buNone/>
              <a:defRPr sz="7100" b="1"/>
            </a:lvl4pPr>
            <a:lvl5pPr marL="8151273" indent="0">
              <a:buNone/>
              <a:defRPr sz="7100" b="1"/>
            </a:lvl5pPr>
            <a:lvl6pPr marL="10189091" indent="0">
              <a:buNone/>
              <a:defRPr sz="7100" b="1"/>
            </a:lvl6pPr>
            <a:lvl7pPr marL="12226909" indent="0">
              <a:buNone/>
              <a:defRPr sz="7100" b="1"/>
            </a:lvl7pPr>
            <a:lvl8pPr marL="14264728" indent="0">
              <a:buNone/>
              <a:defRPr sz="7100" b="1"/>
            </a:lvl8pPr>
            <a:lvl9pPr marL="16302546" indent="0">
              <a:buNone/>
              <a:defRPr sz="7100" b="1"/>
            </a:lvl9pPr>
          </a:lstStyle>
          <a:p>
            <a:pPr lvl="0"/>
            <a:r>
              <a:rPr lang="en-US"/>
              <a:t>Click to edit Master text styles</a:t>
            </a:r>
          </a:p>
        </p:txBody>
      </p:sp>
      <p:sp>
        <p:nvSpPr>
          <p:cNvPr id="6" name="Content Placeholder 5"/>
          <p:cNvSpPr>
            <a:spLocks noGrp="1"/>
          </p:cNvSpPr>
          <p:nvPr>
            <p:ph sz="quarter" idx="4"/>
          </p:nvPr>
        </p:nvSpPr>
        <p:spPr>
          <a:xfrm>
            <a:off x="15794700" y="12760780"/>
            <a:ext cx="13743438" cy="23183634"/>
          </a:xfrm>
        </p:spPr>
        <p:txBody>
          <a:bodyPr/>
          <a:lstStyle>
            <a:lvl1pPr>
              <a:defRPr sz="10700"/>
            </a:lvl1pPr>
            <a:lvl2pPr>
              <a:defRPr sz="8900"/>
            </a:lvl2pPr>
            <a:lvl3pPr>
              <a:defRPr sz="8000"/>
            </a:lvl3pPr>
            <a:lvl4pPr>
              <a:defRPr sz="7100"/>
            </a:lvl4pPr>
            <a:lvl5pPr>
              <a:defRPr sz="7100"/>
            </a:lvl5pPr>
            <a:lvl6pPr>
              <a:defRPr sz="7100"/>
            </a:lvl6pPr>
            <a:lvl7pPr>
              <a:defRPr sz="7100"/>
            </a:lvl7pPr>
            <a:lvl8pPr>
              <a:defRPr sz="7100"/>
            </a:lvl8pPr>
            <a:lvl9pPr>
              <a:defRPr sz="7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B1FA7CF-54A6-48C5-BEA7-AC44C86B749E}" type="datetimeFigureOut">
              <a:rPr lang="en-GB" smtClean="0"/>
              <a:t>22/04/2019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0142A47-47E6-4EDD-961E-45459F4DFBE3}" type="slidenum">
              <a:rPr lang="en-GB" smtClean="0"/>
              <a:t>‹#›</a:t>
            </a:fld>
            <a:endParaRPr lang="en-GB"/>
          </a:p>
        </p:txBody>
      </p:sp>
    </p:spTree>
    <p:extLst>
      <p:ext uri="{BB962C8B-B14F-4D97-AF65-F5344CB8AC3E}">
        <p14:creationId xmlns:p14="http://schemas.microsoft.com/office/powerpoint/2010/main" val="6482770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B1FA7CF-54A6-48C5-BEA7-AC44C86B749E}" type="datetimeFigureOut">
              <a:rPr lang="en-GB" smtClean="0"/>
              <a:t>22/04/2019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0142A47-47E6-4EDD-961E-45459F4DFBE3}" type="slidenum">
              <a:rPr lang="en-GB" smtClean="0"/>
              <a:t>‹#›</a:t>
            </a:fld>
            <a:endParaRPr lang="en-GB"/>
          </a:p>
        </p:txBody>
      </p:sp>
    </p:spTree>
    <p:extLst>
      <p:ext uri="{BB962C8B-B14F-4D97-AF65-F5344CB8AC3E}">
        <p14:creationId xmlns:p14="http://schemas.microsoft.com/office/powerpoint/2010/main" val="18374600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1FA7CF-54A6-48C5-BEA7-AC44C86B749E}" type="datetimeFigureOut">
              <a:rPr lang="en-GB" smtClean="0"/>
              <a:t>22/04/2019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0142A47-47E6-4EDD-961E-45459F4DFBE3}" type="slidenum">
              <a:rPr lang="en-GB" smtClean="0"/>
              <a:t>‹#›</a:t>
            </a:fld>
            <a:endParaRPr lang="en-GB"/>
          </a:p>
        </p:txBody>
      </p:sp>
    </p:spTree>
    <p:extLst>
      <p:ext uri="{BB962C8B-B14F-4D97-AF65-F5344CB8AC3E}">
        <p14:creationId xmlns:p14="http://schemas.microsoft.com/office/powerpoint/2010/main" val="18596024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54643" y="1602084"/>
            <a:ext cx="10229309" cy="6818167"/>
          </a:xfrm>
        </p:spPr>
        <p:txBody>
          <a:bodyPr anchor="b"/>
          <a:lstStyle>
            <a:lvl1pPr algn="l">
              <a:defRPr sz="8900" b="1"/>
            </a:lvl1pPr>
          </a:lstStyle>
          <a:p>
            <a:r>
              <a:rPr lang="en-US"/>
              <a:t>Click to edit Master title style</a:t>
            </a:r>
            <a:endParaRPr lang="en-GB"/>
          </a:p>
        </p:txBody>
      </p:sp>
      <p:sp>
        <p:nvSpPr>
          <p:cNvPr id="3" name="Content Placeholder 2"/>
          <p:cNvSpPr>
            <a:spLocks noGrp="1"/>
          </p:cNvSpPr>
          <p:nvPr>
            <p:ph idx="1"/>
          </p:nvPr>
        </p:nvSpPr>
        <p:spPr>
          <a:xfrm>
            <a:off x="12156412" y="1602085"/>
            <a:ext cx="17381724" cy="34342328"/>
          </a:xfrm>
        </p:spPr>
        <p:txBody>
          <a:bodyPr/>
          <a:lstStyle>
            <a:lvl1pPr>
              <a:defRPr sz="14300"/>
            </a:lvl1pPr>
            <a:lvl2pPr>
              <a:defRPr sz="12500"/>
            </a:lvl2pPr>
            <a:lvl3pPr>
              <a:defRPr sz="10700"/>
            </a:lvl3pPr>
            <a:lvl4pPr>
              <a:defRPr sz="8900"/>
            </a:lvl4pPr>
            <a:lvl5pPr>
              <a:defRPr sz="8900"/>
            </a:lvl5pPr>
            <a:lvl6pPr>
              <a:defRPr sz="8900"/>
            </a:lvl6pPr>
            <a:lvl7pPr>
              <a:defRPr sz="8900"/>
            </a:lvl7pPr>
            <a:lvl8pPr>
              <a:defRPr sz="8900"/>
            </a:lvl8pPr>
            <a:lvl9pPr>
              <a:defRPr sz="8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1554643" y="8420252"/>
            <a:ext cx="10229309" cy="27524161"/>
          </a:xfrm>
        </p:spPr>
        <p:txBody>
          <a:bodyPr/>
          <a:lstStyle>
            <a:lvl1pPr marL="0" indent="0">
              <a:buNone/>
              <a:defRPr sz="6200"/>
            </a:lvl1pPr>
            <a:lvl2pPr marL="2037819" indent="0">
              <a:buNone/>
              <a:defRPr sz="5400"/>
            </a:lvl2pPr>
            <a:lvl3pPr marL="4075636" indent="0">
              <a:buNone/>
              <a:defRPr sz="4500"/>
            </a:lvl3pPr>
            <a:lvl4pPr marL="6113455" indent="0">
              <a:buNone/>
              <a:defRPr sz="4000"/>
            </a:lvl4pPr>
            <a:lvl5pPr marL="8151273" indent="0">
              <a:buNone/>
              <a:defRPr sz="4000"/>
            </a:lvl5pPr>
            <a:lvl6pPr marL="10189091" indent="0">
              <a:buNone/>
              <a:defRPr sz="4000"/>
            </a:lvl6pPr>
            <a:lvl7pPr marL="12226909" indent="0">
              <a:buNone/>
              <a:defRPr sz="4000"/>
            </a:lvl7pPr>
            <a:lvl8pPr marL="14264728" indent="0">
              <a:buNone/>
              <a:defRPr sz="4000"/>
            </a:lvl8pPr>
            <a:lvl9pPr marL="16302546" indent="0">
              <a:buNone/>
              <a:defRPr sz="4000"/>
            </a:lvl9pPr>
          </a:lstStyle>
          <a:p>
            <a:pPr lvl="0"/>
            <a:r>
              <a:rPr lang="en-US"/>
              <a:t>Click to edit Master text styles</a:t>
            </a:r>
          </a:p>
        </p:txBody>
      </p:sp>
      <p:sp>
        <p:nvSpPr>
          <p:cNvPr id="5" name="Date Placeholder 4"/>
          <p:cNvSpPr>
            <a:spLocks noGrp="1"/>
          </p:cNvSpPr>
          <p:nvPr>
            <p:ph type="dt" sz="half" idx="10"/>
          </p:nvPr>
        </p:nvSpPr>
        <p:spPr/>
        <p:txBody>
          <a:bodyPr/>
          <a:lstStyle/>
          <a:p>
            <a:fld id="{BB1FA7CF-54A6-48C5-BEA7-AC44C86B749E}" type="datetimeFigureOut">
              <a:rPr lang="en-GB" smtClean="0"/>
              <a:t>22/04/2019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0142A47-47E6-4EDD-961E-45459F4DFBE3}" type="slidenum">
              <a:rPr lang="en-GB" smtClean="0"/>
              <a:t>‹#›</a:t>
            </a:fld>
            <a:endParaRPr lang="en-GB"/>
          </a:p>
        </p:txBody>
      </p:sp>
    </p:spTree>
    <p:extLst>
      <p:ext uri="{BB962C8B-B14F-4D97-AF65-F5344CB8AC3E}">
        <p14:creationId xmlns:p14="http://schemas.microsoft.com/office/powerpoint/2010/main" val="29313276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03" y="28166855"/>
            <a:ext cx="18655665" cy="3325256"/>
          </a:xfrm>
        </p:spPr>
        <p:txBody>
          <a:bodyPr anchor="b"/>
          <a:lstStyle>
            <a:lvl1pPr algn="l">
              <a:defRPr sz="8900" b="1"/>
            </a:lvl1pPr>
          </a:lstStyle>
          <a:p>
            <a:r>
              <a:rPr lang="en-US"/>
              <a:t>Click to edit Master title style</a:t>
            </a:r>
            <a:endParaRPr lang="en-GB"/>
          </a:p>
        </p:txBody>
      </p:sp>
      <p:sp>
        <p:nvSpPr>
          <p:cNvPr id="3" name="Picture Placeholder 2"/>
          <p:cNvSpPr>
            <a:spLocks noGrp="1"/>
          </p:cNvSpPr>
          <p:nvPr>
            <p:ph type="pic" idx="1"/>
          </p:nvPr>
        </p:nvSpPr>
        <p:spPr>
          <a:xfrm>
            <a:off x="6094403" y="3595374"/>
            <a:ext cx="18655665" cy="24143018"/>
          </a:xfrm>
        </p:spPr>
        <p:txBody>
          <a:bodyPr/>
          <a:lstStyle>
            <a:lvl1pPr marL="0" indent="0">
              <a:buNone/>
              <a:defRPr sz="14300"/>
            </a:lvl1pPr>
            <a:lvl2pPr marL="2037819" indent="0">
              <a:buNone/>
              <a:defRPr sz="12500"/>
            </a:lvl2pPr>
            <a:lvl3pPr marL="4075636" indent="0">
              <a:buNone/>
              <a:defRPr sz="10700"/>
            </a:lvl3pPr>
            <a:lvl4pPr marL="6113455" indent="0">
              <a:buNone/>
              <a:defRPr sz="8900"/>
            </a:lvl4pPr>
            <a:lvl5pPr marL="8151273" indent="0">
              <a:buNone/>
              <a:defRPr sz="8900"/>
            </a:lvl5pPr>
            <a:lvl6pPr marL="10189091" indent="0">
              <a:buNone/>
              <a:defRPr sz="8900"/>
            </a:lvl6pPr>
            <a:lvl7pPr marL="12226909" indent="0">
              <a:buNone/>
              <a:defRPr sz="8900"/>
            </a:lvl7pPr>
            <a:lvl8pPr marL="14264728" indent="0">
              <a:buNone/>
              <a:defRPr sz="8900"/>
            </a:lvl8pPr>
            <a:lvl9pPr marL="16302546" indent="0">
              <a:buNone/>
              <a:defRPr sz="8900"/>
            </a:lvl9pPr>
          </a:lstStyle>
          <a:p>
            <a:endParaRPr lang="en-GB"/>
          </a:p>
        </p:txBody>
      </p:sp>
      <p:sp>
        <p:nvSpPr>
          <p:cNvPr id="4" name="Text Placeholder 3"/>
          <p:cNvSpPr>
            <a:spLocks noGrp="1"/>
          </p:cNvSpPr>
          <p:nvPr>
            <p:ph type="body" sz="half" idx="2"/>
          </p:nvPr>
        </p:nvSpPr>
        <p:spPr>
          <a:xfrm>
            <a:off x="6094403" y="31492112"/>
            <a:ext cx="18655665" cy="4722416"/>
          </a:xfrm>
        </p:spPr>
        <p:txBody>
          <a:bodyPr/>
          <a:lstStyle>
            <a:lvl1pPr marL="0" indent="0">
              <a:buNone/>
              <a:defRPr sz="6200"/>
            </a:lvl1pPr>
            <a:lvl2pPr marL="2037819" indent="0">
              <a:buNone/>
              <a:defRPr sz="5400"/>
            </a:lvl2pPr>
            <a:lvl3pPr marL="4075636" indent="0">
              <a:buNone/>
              <a:defRPr sz="4500"/>
            </a:lvl3pPr>
            <a:lvl4pPr marL="6113455" indent="0">
              <a:buNone/>
              <a:defRPr sz="4000"/>
            </a:lvl4pPr>
            <a:lvl5pPr marL="8151273" indent="0">
              <a:buNone/>
              <a:defRPr sz="4000"/>
            </a:lvl5pPr>
            <a:lvl6pPr marL="10189091" indent="0">
              <a:buNone/>
              <a:defRPr sz="4000"/>
            </a:lvl6pPr>
            <a:lvl7pPr marL="12226909" indent="0">
              <a:buNone/>
              <a:defRPr sz="4000"/>
            </a:lvl7pPr>
            <a:lvl8pPr marL="14264728" indent="0">
              <a:buNone/>
              <a:defRPr sz="4000"/>
            </a:lvl8pPr>
            <a:lvl9pPr marL="16302546" indent="0">
              <a:buNone/>
              <a:defRPr sz="4000"/>
            </a:lvl9pPr>
          </a:lstStyle>
          <a:p>
            <a:pPr lvl="0"/>
            <a:r>
              <a:rPr lang="en-US"/>
              <a:t>Click to edit Master text styles</a:t>
            </a:r>
          </a:p>
        </p:txBody>
      </p:sp>
      <p:sp>
        <p:nvSpPr>
          <p:cNvPr id="5" name="Date Placeholder 4"/>
          <p:cNvSpPr>
            <a:spLocks noGrp="1"/>
          </p:cNvSpPr>
          <p:nvPr>
            <p:ph type="dt" sz="half" idx="10"/>
          </p:nvPr>
        </p:nvSpPr>
        <p:spPr/>
        <p:txBody>
          <a:bodyPr/>
          <a:lstStyle/>
          <a:p>
            <a:fld id="{BB1FA7CF-54A6-48C5-BEA7-AC44C86B749E}" type="datetimeFigureOut">
              <a:rPr lang="en-GB" smtClean="0"/>
              <a:t>22/04/2019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0142A47-47E6-4EDD-961E-45459F4DFBE3}" type="slidenum">
              <a:rPr lang="en-GB" smtClean="0"/>
              <a:t>‹#›</a:t>
            </a:fld>
            <a:endParaRPr lang="en-GB"/>
          </a:p>
        </p:txBody>
      </p:sp>
    </p:spTree>
    <p:extLst>
      <p:ext uri="{BB962C8B-B14F-4D97-AF65-F5344CB8AC3E}">
        <p14:creationId xmlns:p14="http://schemas.microsoft.com/office/powerpoint/2010/main" val="25687155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54640" y="1611402"/>
            <a:ext cx="27983498" cy="6706395"/>
          </a:xfrm>
          <a:prstGeom prst="rect">
            <a:avLst/>
          </a:prstGeom>
        </p:spPr>
        <p:txBody>
          <a:bodyPr vert="horz" lIns="407564" tIns="203782" rIns="407564" bIns="203782"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1554640" y="9388957"/>
            <a:ext cx="27983498" cy="26555461"/>
          </a:xfrm>
          <a:prstGeom prst="rect">
            <a:avLst/>
          </a:prstGeom>
        </p:spPr>
        <p:txBody>
          <a:bodyPr vert="horz" lIns="407564" tIns="203782" rIns="407564" bIns="20378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1554640" y="37295005"/>
            <a:ext cx="7254981" cy="2142320"/>
          </a:xfrm>
          <a:prstGeom prst="rect">
            <a:avLst/>
          </a:prstGeom>
        </p:spPr>
        <p:txBody>
          <a:bodyPr vert="horz" lIns="407564" tIns="203782" rIns="407564" bIns="203782" rtlCol="0" anchor="ctr"/>
          <a:lstStyle>
            <a:lvl1pPr algn="l">
              <a:defRPr sz="5400">
                <a:solidFill>
                  <a:schemeClr val="tx1">
                    <a:tint val="75000"/>
                  </a:schemeClr>
                </a:solidFill>
              </a:defRPr>
            </a:lvl1pPr>
          </a:lstStyle>
          <a:p>
            <a:fld id="{BB1FA7CF-54A6-48C5-BEA7-AC44C86B749E}" type="datetimeFigureOut">
              <a:rPr lang="en-GB" smtClean="0"/>
              <a:t>22/04/2019</a:t>
            </a:fld>
            <a:endParaRPr lang="en-GB"/>
          </a:p>
        </p:txBody>
      </p:sp>
      <p:sp>
        <p:nvSpPr>
          <p:cNvPr id="5" name="Footer Placeholder 4"/>
          <p:cNvSpPr>
            <a:spLocks noGrp="1"/>
          </p:cNvSpPr>
          <p:nvPr>
            <p:ph type="ftr" sz="quarter" idx="3"/>
          </p:nvPr>
        </p:nvSpPr>
        <p:spPr>
          <a:xfrm>
            <a:off x="10623366" y="37295005"/>
            <a:ext cx="9846046" cy="2142320"/>
          </a:xfrm>
          <a:prstGeom prst="rect">
            <a:avLst/>
          </a:prstGeom>
        </p:spPr>
        <p:txBody>
          <a:bodyPr vert="horz" lIns="407564" tIns="203782" rIns="407564" bIns="203782" rtlCol="0" anchor="ctr"/>
          <a:lstStyle>
            <a:lvl1pPr algn="ctr">
              <a:defRPr sz="54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22283158" y="37295005"/>
            <a:ext cx="7254981" cy="2142320"/>
          </a:xfrm>
          <a:prstGeom prst="rect">
            <a:avLst/>
          </a:prstGeom>
        </p:spPr>
        <p:txBody>
          <a:bodyPr vert="horz" lIns="407564" tIns="203782" rIns="407564" bIns="203782" rtlCol="0" anchor="ctr"/>
          <a:lstStyle>
            <a:lvl1pPr algn="r">
              <a:defRPr sz="5400">
                <a:solidFill>
                  <a:schemeClr val="tx1">
                    <a:tint val="75000"/>
                  </a:schemeClr>
                </a:solidFill>
              </a:defRPr>
            </a:lvl1pPr>
          </a:lstStyle>
          <a:p>
            <a:fld id="{40142A47-47E6-4EDD-961E-45459F4DFBE3}" type="slidenum">
              <a:rPr lang="en-GB" smtClean="0"/>
              <a:t>‹#›</a:t>
            </a:fld>
            <a:endParaRPr lang="en-GB"/>
          </a:p>
        </p:txBody>
      </p:sp>
    </p:spTree>
    <p:extLst>
      <p:ext uri="{BB962C8B-B14F-4D97-AF65-F5344CB8AC3E}">
        <p14:creationId xmlns:p14="http://schemas.microsoft.com/office/powerpoint/2010/main" val="34534076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075636" rtl="0" eaLnBrk="1" latinLnBrk="0" hangingPunct="1">
        <a:spcBef>
          <a:spcPct val="0"/>
        </a:spcBef>
        <a:buNone/>
        <a:defRPr sz="19600" kern="1200">
          <a:solidFill>
            <a:schemeClr val="tx1"/>
          </a:solidFill>
          <a:latin typeface="+mj-lt"/>
          <a:ea typeface="+mj-ea"/>
          <a:cs typeface="+mj-cs"/>
        </a:defRPr>
      </a:lvl1pPr>
    </p:titleStyle>
    <p:bodyStyle>
      <a:lvl1pPr marL="1528363" indent="-1528363" algn="l" defTabSz="4075636" rtl="0" eaLnBrk="1" latinLnBrk="0" hangingPunct="1">
        <a:spcBef>
          <a:spcPct val="20000"/>
        </a:spcBef>
        <a:buFont typeface="Arial" panose="020B0604020202020204" pitchFamily="34" charset="0"/>
        <a:buChar char="•"/>
        <a:defRPr sz="14300" kern="1200">
          <a:solidFill>
            <a:schemeClr val="tx1"/>
          </a:solidFill>
          <a:latin typeface="+mn-lt"/>
          <a:ea typeface="+mn-ea"/>
          <a:cs typeface="+mn-cs"/>
        </a:defRPr>
      </a:lvl1pPr>
      <a:lvl2pPr marL="3311454" indent="-1273637" algn="l" defTabSz="4075636" rtl="0" eaLnBrk="1" latinLnBrk="0" hangingPunct="1">
        <a:spcBef>
          <a:spcPct val="20000"/>
        </a:spcBef>
        <a:buFont typeface="Arial" panose="020B0604020202020204" pitchFamily="34" charset="0"/>
        <a:buChar char="–"/>
        <a:defRPr sz="12500" kern="1200">
          <a:solidFill>
            <a:schemeClr val="tx1"/>
          </a:solidFill>
          <a:latin typeface="+mn-lt"/>
          <a:ea typeface="+mn-ea"/>
          <a:cs typeface="+mn-cs"/>
        </a:defRPr>
      </a:lvl2pPr>
      <a:lvl3pPr marL="5094545" indent="-1018909" algn="l" defTabSz="4075636" rtl="0" eaLnBrk="1" latinLnBrk="0" hangingPunct="1">
        <a:spcBef>
          <a:spcPct val="20000"/>
        </a:spcBef>
        <a:buFont typeface="Arial" panose="020B0604020202020204" pitchFamily="34" charset="0"/>
        <a:buChar char="•"/>
        <a:defRPr sz="10700" kern="1200">
          <a:solidFill>
            <a:schemeClr val="tx1"/>
          </a:solidFill>
          <a:latin typeface="+mn-lt"/>
          <a:ea typeface="+mn-ea"/>
          <a:cs typeface="+mn-cs"/>
        </a:defRPr>
      </a:lvl3pPr>
      <a:lvl4pPr marL="7132364" indent="-1018909" algn="l" defTabSz="4075636" rtl="0" eaLnBrk="1" latinLnBrk="0" hangingPunct="1">
        <a:spcBef>
          <a:spcPct val="20000"/>
        </a:spcBef>
        <a:buFont typeface="Arial" panose="020B0604020202020204" pitchFamily="34" charset="0"/>
        <a:buChar char="–"/>
        <a:defRPr sz="8900" kern="1200">
          <a:solidFill>
            <a:schemeClr val="tx1"/>
          </a:solidFill>
          <a:latin typeface="+mn-lt"/>
          <a:ea typeface="+mn-ea"/>
          <a:cs typeface="+mn-cs"/>
        </a:defRPr>
      </a:lvl4pPr>
      <a:lvl5pPr marL="9170183" indent="-1018909" algn="l" defTabSz="4075636" rtl="0" eaLnBrk="1" latinLnBrk="0" hangingPunct="1">
        <a:spcBef>
          <a:spcPct val="20000"/>
        </a:spcBef>
        <a:buFont typeface="Arial" panose="020B0604020202020204" pitchFamily="34" charset="0"/>
        <a:buChar char="»"/>
        <a:defRPr sz="8900" kern="1200">
          <a:solidFill>
            <a:schemeClr val="tx1"/>
          </a:solidFill>
          <a:latin typeface="+mn-lt"/>
          <a:ea typeface="+mn-ea"/>
          <a:cs typeface="+mn-cs"/>
        </a:defRPr>
      </a:lvl5pPr>
      <a:lvl6pPr marL="11208000" indent="-1018909" algn="l" defTabSz="4075636" rtl="0" eaLnBrk="1" latinLnBrk="0" hangingPunct="1">
        <a:spcBef>
          <a:spcPct val="20000"/>
        </a:spcBef>
        <a:buFont typeface="Arial" panose="020B0604020202020204" pitchFamily="34" charset="0"/>
        <a:buChar char="•"/>
        <a:defRPr sz="8900" kern="1200">
          <a:solidFill>
            <a:schemeClr val="tx1"/>
          </a:solidFill>
          <a:latin typeface="+mn-lt"/>
          <a:ea typeface="+mn-ea"/>
          <a:cs typeface="+mn-cs"/>
        </a:defRPr>
      </a:lvl6pPr>
      <a:lvl7pPr marL="13245819" indent="-1018909" algn="l" defTabSz="4075636" rtl="0" eaLnBrk="1" latinLnBrk="0" hangingPunct="1">
        <a:spcBef>
          <a:spcPct val="20000"/>
        </a:spcBef>
        <a:buFont typeface="Arial" panose="020B0604020202020204" pitchFamily="34" charset="0"/>
        <a:buChar char="•"/>
        <a:defRPr sz="8900" kern="1200">
          <a:solidFill>
            <a:schemeClr val="tx1"/>
          </a:solidFill>
          <a:latin typeface="+mn-lt"/>
          <a:ea typeface="+mn-ea"/>
          <a:cs typeface="+mn-cs"/>
        </a:defRPr>
      </a:lvl7pPr>
      <a:lvl8pPr marL="15283637" indent="-1018909" algn="l" defTabSz="4075636" rtl="0" eaLnBrk="1" latinLnBrk="0" hangingPunct="1">
        <a:spcBef>
          <a:spcPct val="20000"/>
        </a:spcBef>
        <a:buFont typeface="Arial" panose="020B0604020202020204" pitchFamily="34" charset="0"/>
        <a:buChar char="•"/>
        <a:defRPr sz="8900" kern="1200">
          <a:solidFill>
            <a:schemeClr val="tx1"/>
          </a:solidFill>
          <a:latin typeface="+mn-lt"/>
          <a:ea typeface="+mn-ea"/>
          <a:cs typeface="+mn-cs"/>
        </a:defRPr>
      </a:lvl8pPr>
      <a:lvl9pPr marL="17321455" indent="-1018909" algn="l" defTabSz="4075636" rtl="0" eaLnBrk="1" latinLnBrk="0" hangingPunct="1">
        <a:spcBef>
          <a:spcPct val="20000"/>
        </a:spcBef>
        <a:buFont typeface="Arial" panose="020B0604020202020204" pitchFamily="34" charset="0"/>
        <a:buChar char="•"/>
        <a:defRPr sz="8900" kern="1200">
          <a:solidFill>
            <a:schemeClr val="tx1"/>
          </a:solidFill>
          <a:latin typeface="+mn-lt"/>
          <a:ea typeface="+mn-ea"/>
          <a:cs typeface="+mn-cs"/>
        </a:defRPr>
      </a:lvl9pPr>
    </p:bodyStyle>
    <p:otherStyle>
      <a:defPPr>
        <a:defRPr lang="en-US"/>
      </a:defPPr>
      <a:lvl1pPr marL="0" algn="l" defTabSz="4075636" rtl="0" eaLnBrk="1" latinLnBrk="0" hangingPunct="1">
        <a:defRPr sz="8000" kern="1200">
          <a:solidFill>
            <a:schemeClr val="tx1"/>
          </a:solidFill>
          <a:latin typeface="+mn-lt"/>
          <a:ea typeface="+mn-ea"/>
          <a:cs typeface="+mn-cs"/>
        </a:defRPr>
      </a:lvl1pPr>
      <a:lvl2pPr marL="2037819" algn="l" defTabSz="4075636" rtl="0" eaLnBrk="1" latinLnBrk="0" hangingPunct="1">
        <a:defRPr sz="8000" kern="1200">
          <a:solidFill>
            <a:schemeClr val="tx1"/>
          </a:solidFill>
          <a:latin typeface="+mn-lt"/>
          <a:ea typeface="+mn-ea"/>
          <a:cs typeface="+mn-cs"/>
        </a:defRPr>
      </a:lvl2pPr>
      <a:lvl3pPr marL="4075636" algn="l" defTabSz="4075636" rtl="0" eaLnBrk="1" latinLnBrk="0" hangingPunct="1">
        <a:defRPr sz="8000" kern="1200">
          <a:solidFill>
            <a:schemeClr val="tx1"/>
          </a:solidFill>
          <a:latin typeface="+mn-lt"/>
          <a:ea typeface="+mn-ea"/>
          <a:cs typeface="+mn-cs"/>
        </a:defRPr>
      </a:lvl3pPr>
      <a:lvl4pPr marL="6113455" algn="l" defTabSz="4075636" rtl="0" eaLnBrk="1" latinLnBrk="0" hangingPunct="1">
        <a:defRPr sz="8000" kern="1200">
          <a:solidFill>
            <a:schemeClr val="tx1"/>
          </a:solidFill>
          <a:latin typeface="+mn-lt"/>
          <a:ea typeface="+mn-ea"/>
          <a:cs typeface="+mn-cs"/>
        </a:defRPr>
      </a:lvl4pPr>
      <a:lvl5pPr marL="8151273" algn="l" defTabSz="4075636" rtl="0" eaLnBrk="1" latinLnBrk="0" hangingPunct="1">
        <a:defRPr sz="8000" kern="1200">
          <a:solidFill>
            <a:schemeClr val="tx1"/>
          </a:solidFill>
          <a:latin typeface="+mn-lt"/>
          <a:ea typeface="+mn-ea"/>
          <a:cs typeface="+mn-cs"/>
        </a:defRPr>
      </a:lvl5pPr>
      <a:lvl6pPr marL="10189091" algn="l" defTabSz="4075636" rtl="0" eaLnBrk="1" latinLnBrk="0" hangingPunct="1">
        <a:defRPr sz="8000" kern="1200">
          <a:solidFill>
            <a:schemeClr val="tx1"/>
          </a:solidFill>
          <a:latin typeface="+mn-lt"/>
          <a:ea typeface="+mn-ea"/>
          <a:cs typeface="+mn-cs"/>
        </a:defRPr>
      </a:lvl6pPr>
      <a:lvl7pPr marL="12226909" algn="l" defTabSz="4075636" rtl="0" eaLnBrk="1" latinLnBrk="0" hangingPunct="1">
        <a:defRPr sz="8000" kern="1200">
          <a:solidFill>
            <a:schemeClr val="tx1"/>
          </a:solidFill>
          <a:latin typeface="+mn-lt"/>
          <a:ea typeface="+mn-ea"/>
          <a:cs typeface="+mn-cs"/>
        </a:defRPr>
      </a:lvl7pPr>
      <a:lvl8pPr marL="14264728" algn="l" defTabSz="4075636" rtl="0" eaLnBrk="1" latinLnBrk="0" hangingPunct="1">
        <a:defRPr sz="8000" kern="1200">
          <a:solidFill>
            <a:schemeClr val="tx1"/>
          </a:solidFill>
          <a:latin typeface="+mn-lt"/>
          <a:ea typeface="+mn-ea"/>
          <a:cs typeface="+mn-cs"/>
        </a:defRPr>
      </a:lvl8pPr>
      <a:lvl9pPr marL="16302546" algn="l" defTabSz="4075636" rtl="0" eaLnBrk="1" latinLnBrk="0" hangingPunct="1">
        <a:defRPr sz="8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jpe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jpeg"/><Relationship Id="rId5" Type="http://schemas.openxmlformats.org/officeDocument/2006/relationships/image" Target="../media/image3.png"/><Relationship Id="rId15" Type="http://schemas.openxmlformats.org/officeDocument/2006/relationships/image" Target="../media/image13.jpg"/><Relationship Id="rId23" Type="http://schemas.openxmlformats.org/officeDocument/2006/relationships/image" Target="../media/image21.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jpeg"/><Relationship Id="rId14" Type="http://schemas.openxmlformats.org/officeDocument/2006/relationships/image" Target="../media/image12.jpg"/><Relationship Id="rId22"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62"/>
          <p:cNvSpPr/>
          <p:nvPr/>
        </p:nvSpPr>
        <p:spPr>
          <a:xfrm>
            <a:off x="0" y="0"/>
            <a:ext cx="31092775" cy="6149629"/>
          </a:xfrm>
          <a:prstGeom prst="rect">
            <a:avLst/>
          </a:prstGeom>
          <a:gradFill>
            <a:gsLst>
              <a:gs pos="0">
                <a:schemeClr val="tx2"/>
              </a:gs>
              <a:gs pos="50000">
                <a:schemeClr val="accent5"/>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658468" y="1181077"/>
            <a:ext cx="5760000" cy="211199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0" name="Group 88"/>
          <p:cNvGraphicFramePr>
            <a:graphicFrameLocks noGrp="1"/>
          </p:cNvGraphicFramePr>
          <p:nvPr>
            <p:extLst>
              <p:ext uri="{D42A27DB-BD31-4B8C-83A1-F6EECF244321}">
                <p14:modId xmlns:p14="http://schemas.microsoft.com/office/powerpoint/2010/main" val="4009699897"/>
              </p:ext>
            </p:extLst>
          </p:nvPr>
        </p:nvGraphicFramePr>
        <p:xfrm>
          <a:off x="510734" y="6149629"/>
          <a:ext cx="30085326" cy="33443328"/>
        </p:xfrm>
        <a:graphic>
          <a:graphicData uri="http://schemas.openxmlformats.org/drawingml/2006/table">
            <a:tbl>
              <a:tblPr/>
              <a:tblGrid>
                <a:gridCol w="10028442">
                  <a:extLst>
                    <a:ext uri="{9D8B030D-6E8A-4147-A177-3AD203B41FA5}">
                      <a16:colId xmlns:a16="http://schemas.microsoft.com/office/drawing/2014/main" val="20000"/>
                    </a:ext>
                  </a:extLst>
                </a:gridCol>
                <a:gridCol w="10028442">
                  <a:extLst>
                    <a:ext uri="{9D8B030D-6E8A-4147-A177-3AD203B41FA5}">
                      <a16:colId xmlns:a16="http://schemas.microsoft.com/office/drawing/2014/main" val="20001"/>
                    </a:ext>
                  </a:extLst>
                </a:gridCol>
                <a:gridCol w="10028442">
                  <a:extLst>
                    <a:ext uri="{9D8B030D-6E8A-4147-A177-3AD203B41FA5}">
                      <a16:colId xmlns:a16="http://schemas.microsoft.com/office/drawing/2014/main" val="20002"/>
                    </a:ext>
                  </a:extLst>
                </a:gridCol>
              </a:tblGrid>
              <a:tr h="33259537">
                <a:tc>
                  <a:txBody>
                    <a:bodyPr/>
                    <a:lstStyle/>
                    <a:p>
                      <a:pPr marL="0" marR="0" lvl="0" indent="0" algn="l" defTabSz="4173538" rtl="0" eaLnBrk="1" fontAlgn="base" latinLnBrk="0" hangingPunct="1">
                        <a:lnSpc>
                          <a:spcPct val="100000"/>
                        </a:lnSpc>
                        <a:spcBef>
                          <a:spcPct val="20000"/>
                        </a:spcBef>
                        <a:spcAft>
                          <a:spcPct val="0"/>
                        </a:spcAft>
                        <a:buClrTx/>
                        <a:buSzTx/>
                        <a:buFontTx/>
                        <a:buNone/>
                        <a:tabLst/>
                      </a:pPr>
                      <a:r>
                        <a:rPr kumimoji="0" lang="en-GB" sz="4800" b="1" i="0" u="none" strike="noStrike" cap="none" normalizeH="0" baseline="0" noProof="0" dirty="0">
                          <a:ln>
                            <a:noFill/>
                          </a:ln>
                          <a:solidFill>
                            <a:schemeClr val="tx1"/>
                          </a:solidFill>
                          <a:effectLst/>
                          <a:latin typeface="Trebuchet MS" panose="020B0603020202020204" pitchFamily="34" charset="0"/>
                          <a:ea typeface="Verdana" panose="020B0604030504040204" pitchFamily="34" charset="0"/>
                          <a:cs typeface="Verdana" panose="020B0604030504040204" pitchFamily="34" charset="0"/>
                        </a:rPr>
                        <a:t>Abstract</a:t>
                      </a:r>
                    </a:p>
                    <a:p>
                      <a:pPr marL="0" marR="0" lvl="0" indent="0" algn="l" defTabSz="4173538" rtl="0" eaLnBrk="1" fontAlgn="base" latinLnBrk="0" hangingPunct="1">
                        <a:lnSpc>
                          <a:spcPct val="100000"/>
                        </a:lnSpc>
                        <a:spcBef>
                          <a:spcPct val="20000"/>
                        </a:spcBef>
                        <a:spcAft>
                          <a:spcPct val="0"/>
                        </a:spcAft>
                        <a:buClrTx/>
                        <a:buSzTx/>
                        <a:buFontTx/>
                        <a:buNone/>
                        <a:tabLst/>
                      </a:pPr>
                      <a:r>
                        <a:rPr lang="en-US" sz="3200">
                          <a:effectLst/>
                          <a:latin typeface="Trebuchet MS" panose="020B0603020202020204" pitchFamily="34" charset="0"/>
                        </a:rPr>
                        <a:t>214 neodymium permanent magnets have been manufactured for the return loop of the CBETA multi-turn ERL being built at Cornell University.  There are 5 types of quadrupole and combined-function gradient magnets using a variant of the circular Halbach design.  These are made out of NdFeB material and glued into an aluminium housing with water channels for temperature stabilisation.  The NdFeB wedges and magnet construction were done by outside companies, while the final “tuning” using inserts containing 64 iron wires per magnet was done at BNL over a period of about 6 months.  Average relative field errors of 2.3×10</a:t>
                      </a:r>
                      <a:r>
                        <a:rPr lang="en-US" sz="3200" baseline="30000">
                          <a:effectLst/>
                          <a:latin typeface="Trebuchet MS" panose="020B0603020202020204" pitchFamily="34" charset="0"/>
                        </a:rPr>
                        <a:t>-4</a:t>
                      </a:r>
                      <a:r>
                        <a:rPr lang="en-US" sz="3200">
                          <a:effectLst/>
                          <a:latin typeface="Trebuchet MS" panose="020B0603020202020204" pitchFamily="34" charset="0"/>
                        </a:rPr>
                        <a:t> were achieved on the beam region.  The magnet strengths vary by type but are of order 10T/m for quadrupole component and up to 0.3T for the dipole.  This paper reports on the field quality and timeline achieved in this production process.</a:t>
                      </a:r>
                      <a:endParaRPr lang="en-US" sz="3200" dirty="0">
                        <a:effectLst/>
                        <a:latin typeface="Trebuchet MS" panose="020B0603020202020204" pitchFamily="34" charset="0"/>
                      </a:endParaRPr>
                    </a:p>
                    <a:p>
                      <a:pPr marL="0" marR="0" lvl="0" indent="0" algn="l" defTabSz="4173538" rtl="0" eaLnBrk="1" fontAlgn="base" latinLnBrk="0" hangingPunct="1">
                        <a:lnSpc>
                          <a:spcPct val="100000"/>
                        </a:lnSpc>
                        <a:spcBef>
                          <a:spcPct val="20000"/>
                        </a:spcBef>
                        <a:spcAft>
                          <a:spcPct val="0"/>
                        </a:spcAft>
                        <a:buClrTx/>
                        <a:buSzTx/>
                        <a:buFontTx/>
                        <a:buNone/>
                        <a:tabLst/>
                      </a:pPr>
                      <a:r>
                        <a:rPr kumimoji="0" lang="en-GB" sz="4800" b="1" i="0" u="none" strike="noStrike" cap="none" normalizeH="0" baseline="0" noProof="0">
                          <a:ln>
                            <a:noFill/>
                          </a:ln>
                          <a:solidFill>
                            <a:schemeClr val="tx1"/>
                          </a:solidFill>
                          <a:effectLst/>
                          <a:latin typeface="Trebuchet MS" panose="020B0603020202020204" pitchFamily="34" charset="0"/>
                          <a:ea typeface="Verdana" panose="020B0604030504040204" pitchFamily="34" charset="0"/>
                          <a:cs typeface="Verdana" panose="020B0604030504040204" pitchFamily="34" charset="0"/>
                        </a:rPr>
                        <a:t>Magnet Types and Quantities</a:t>
                      </a:r>
                    </a:p>
                    <a:p>
                      <a:pPr marL="0" marR="0" lvl="0" indent="0" algn="l" defTabSz="4173538" rtl="0" eaLnBrk="1" fontAlgn="base" latinLnBrk="0" hangingPunct="1">
                        <a:lnSpc>
                          <a:spcPct val="100000"/>
                        </a:lnSpc>
                        <a:spcBef>
                          <a:spcPct val="20000"/>
                        </a:spcBef>
                        <a:spcAft>
                          <a:spcPct val="0"/>
                        </a:spcAft>
                        <a:buClrTx/>
                        <a:buSzTx/>
                        <a:buFontTx/>
                        <a:buNone/>
                        <a:tabLst/>
                      </a:pPr>
                      <a:endParaRPr kumimoji="0" lang="en-GB" sz="3200" b="0" i="0" u="none" strike="noStrike" kern="1200" cap="none" spc="0" normalizeH="0" baseline="0" noProof="0">
                        <a:ln>
                          <a:noFill/>
                        </a:ln>
                        <a:solidFill>
                          <a:prstClr val="black"/>
                        </a:solidFill>
                        <a:effectLst/>
                        <a:uLnTx/>
                        <a:uFillTx/>
                        <a:latin typeface="Trebuchet MS" panose="020B0603020202020204" pitchFamily="34" charset="0"/>
                        <a:ea typeface="Verdana" panose="020B0604030504040204" pitchFamily="34" charset="0"/>
                        <a:cs typeface="Verdana" panose="020B0604030504040204" pitchFamily="34" charset="0"/>
                      </a:endParaRPr>
                    </a:p>
                    <a:p>
                      <a:pPr marL="0" marR="0" lvl="0" indent="0" algn="l" defTabSz="4173538" rtl="0" eaLnBrk="1" fontAlgn="base" latinLnBrk="0" hangingPunct="1">
                        <a:lnSpc>
                          <a:spcPct val="100000"/>
                        </a:lnSpc>
                        <a:spcBef>
                          <a:spcPct val="20000"/>
                        </a:spcBef>
                        <a:spcAft>
                          <a:spcPct val="0"/>
                        </a:spcAft>
                        <a:buClrTx/>
                        <a:buSzTx/>
                        <a:buFontTx/>
                        <a:buNone/>
                        <a:tabLst/>
                      </a:pPr>
                      <a:endParaRPr kumimoji="0" lang="en-GB" sz="3200" b="0" i="0" u="none" strike="noStrike" kern="1200" cap="none" spc="0" normalizeH="0" baseline="0" noProof="0">
                        <a:ln>
                          <a:noFill/>
                        </a:ln>
                        <a:solidFill>
                          <a:prstClr val="black"/>
                        </a:solidFill>
                        <a:effectLst/>
                        <a:uLnTx/>
                        <a:uFillTx/>
                        <a:latin typeface="Trebuchet MS" panose="020B0603020202020204" pitchFamily="34" charset="0"/>
                        <a:ea typeface="Verdana" panose="020B0604030504040204" pitchFamily="34" charset="0"/>
                        <a:cs typeface="Verdana" panose="020B0604030504040204" pitchFamily="34" charset="0"/>
                      </a:endParaRPr>
                    </a:p>
                    <a:p>
                      <a:pPr marL="0" marR="0" lvl="0" indent="0" algn="l" defTabSz="4173538" rtl="0" eaLnBrk="1" fontAlgn="base" latinLnBrk="0" hangingPunct="1">
                        <a:lnSpc>
                          <a:spcPct val="100000"/>
                        </a:lnSpc>
                        <a:spcBef>
                          <a:spcPct val="20000"/>
                        </a:spcBef>
                        <a:spcAft>
                          <a:spcPct val="0"/>
                        </a:spcAft>
                        <a:buClrTx/>
                        <a:buSzTx/>
                        <a:buFontTx/>
                        <a:buNone/>
                        <a:tabLst/>
                      </a:pPr>
                      <a:endParaRPr kumimoji="0" lang="en-GB" sz="3200" b="0" i="0" u="none" strike="noStrike" kern="1200" cap="none" spc="0" normalizeH="0" baseline="0" noProof="0">
                        <a:ln>
                          <a:noFill/>
                        </a:ln>
                        <a:solidFill>
                          <a:prstClr val="black"/>
                        </a:solidFill>
                        <a:effectLst/>
                        <a:uLnTx/>
                        <a:uFillTx/>
                        <a:latin typeface="Trebuchet MS" panose="020B0603020202020204" pitchFamily="34" charset="0"/>
                        <a:ea typeface="Verdana" panose="020B0604030504040204" pitchFamily="34" charset="0"/>
                        <a:cs typeface="Verdana" panose="020B0604030504040204" pitchFamily="34" charset="0"/>
                      </a:endParaRPr>
                    </a:p>
                    <a:p>
                      <a:pPr marL="0" marR="0" lvl="0" indent="0" algn="l" defTabSz="4173538" rtl="0" eaLnBrk="1" fontAlgn="base" latinLnBrk="0" hangingPunct="1">
                        <a:lnSpc>
                          <a:spcPct val="100000"/>
                        </a:lnSpc>
                        <a:spcBef>
                          <a:spcPct val="20000"/>
                        </a:spcBef>
                        <a:spcAft>
                          <a:spcPct val="0"/>
                        </a:spcAft>
                        <a:buClrTx/>
                        <a:buSzTx/>
                        <a:buFontTx/>
                        <a:buNone/>
                        <a:tabLst/>
                      </a:pPr>
                      <a:endParaRPr kumimoji="0" lang="en-GB" sz="3200" b="0" i="0" u="none" strike="noStrike" kern="1200" cap="none" spc="0" normalizeH="0" baseline="0" noProof="0">
                        <a:ln>
                          <a:noFill/>
                        </a:ln>
                        <a:solidFill>
                          <a:prstClr val="black"/>
                        </a:solidFill>
                        <a:effectLst/>
                        <a:uLnTx/>
                        <a:uFillTx/>
                        <a:latin typeface="Trebuchet MS" panose="020B0603020202020204" pitchFamily="34" charset="0"/>
                        <a:ea typeface="Verdana" panose="020B0604030504040204" pitchFamily="34" charset="0"/>
                        <a:cs typeface="Verdana" panose="020B0604030504040204" pitchFamily="34" charset="0"/>
                      </a:endParaRPr>
                    </a:p>
                    <a:p>
                      <a:pPr marL="0" marR="0" lvl="0" indent="0" algn="l" defTabSz="4173538" rtl="0" eaLnBrk="1" fontAlgn="base" latinLnBrk="0" hangingPunct="1">
                        <a:lnSpc>
                          <a:spcPct val="100000"/>
                        </a:lnSpc>
                        <a:spcBef>
                          <a:spcPct val="20000"/>
                        </a:spcBef>
                        <a:spcAft>
                          <a:spcPct val="0"/>
                        </a:spcAft>
                        <a:buClrTx/>
                        <a:buSzTx/>
                        <a:buFontTx/>
                        <a:buNone/>
                        <a:tabLst/>
                      </a:pPr>
                      <a:endParaRPr kumimoji="0" lang="en-GB" sz="3200" b="0" i="0" u="none" strike="noStrike" kern="1200" cap="none" spc="0" normalizeH="0" baseline="0" noProof="0">
                        <a:ln>
                          <a:noFill/>
                        </a:ln>
                        <a:solidFill>
                          <a:prstClr val="black"/>
                        </a:solidFill>
                        <a:effectLst/>
                        <a:uLnTx/>
                        <a:uFillTx/>
                        <a:latin typeface="Trebuchet MS" panose="020B0603020202020204" pitchFamily="34" charset="0"/>
                        <a:ea typeface="Verdana" panose="020B0604030504040204" pitchFamily="34" charset="0"/>
                        <a:cs typeface="Verdana" panose="020B0604030504040204" pitchFamily="34" charset="0"/>
                      </a:endParaRPr>
                    </a:p>
                    <a:p>
                      <a:pPr marL="0" marR="0" lvl="0" indent="0" algn="l" defTabSz="4173538" rtl="0" eaLnBrk="1" fontAlgn="base" latinLnBrk="0" hangingPunct="1">
                        <a:lnSpc>
                          <a:spcPct val="100000"/>
                        </a:lnSpc>
                        <a:spcBef>
                          <a:spcPct val="20000"/>
                        </a:spcBef>
                        <a:spcAft>
                          <a:spcPct val="0"/>
                        </a:spcAft>
                        <a:buClrTx/>
                        <a:buSzTx/>
                        <a:buFontTx/>
                        <a:buNone/>
                        <a:tabLst/>
                      </a:pPr>
                      <a:endParaRPr kumimoji="0" lang="en-GB" sz="3200" b="0" i="0" u="none" strike="noStrike" kern="1200" cap="none" spc="0" normalizeH="0" baseline="0" noProof="0" dirty="0">
                        <a:ln>
                          <a:noFill/>
                        </a:ln>
                        <a:solidFill>
                          <a:prstClr val="black"/>
                        </a:solidFill>
                        <a:effectLst/>
                        <a:uLnTx/>
                        <a:uFillTx/>
                        <a:latin typeface="Trebuchet MS" panose="020B0603020202020204" pitchFamily="34" charset="0"/>
                        <a:ea typeface="Verdana" panose="020B0604030504040204" pitchFamily="34" charset="0"/>
                        <a:cs typeface="Verdana" panose="020B0604030504040204" pitchFamily="34" charset="0"/>
                      </a:endParaRPr>
                    </a:p>
                    <a:p>
                      <a:pPr marL="0" marR="0" lvl="0" indent="0" algn="l" defTabSz="4173538" rtl="0" eaLnBrk="1" fontAlgn="base" latinLnBrk="0" hangingPunct="1">
                        <a:lnSpc>
                          <a:spcPct val="100000"/>
                        </a:lnSpc>
                        <a:spcBef>
                          <a:spcPct val="20000"/>
                        </a:spcBef>
                        <a:spcAft>
                          <a:spcPct val="0"/>
                        </a:spcAft>
                        <a:buClrTx/>
                        <a:buSzTx/>
                        <a:buFontTx/>
                        <a:buNone/>
                        <a:tabLst/>
                      </a:pPr>
                      <a:endParaRPr kumimoji="0" lang="en-GB" sz="3200" b="0" i="0" u="none" strike="noStrike" kern="1200" cap="none" spc="0" normalizeH="0" baseline="0" noProof="0" dirty="0">
                        <a:ln>
                          <a:noFill/>
                        </a:ln>
                        <a:solidFill>
                          <a:prstClr val="black"/>
                        </a:solidFill>
                        <a:effectLst/>
                        <a:uLnTx/>
                        <a:uFillTx/>
                        <a:latin typeface="Trebuchet MS" panose="020B0603020202020204" pitchFamily="34" charset="0"/>
                        <a:ea typeface="Verdana" panose="020B0604030504040204" pitchFamily="34" charset="0"/>
                        <a:cs typeface="Verdana" panose="020B0604030504040204" pitchFamily="34" charset="0"/>
                      </a:endParaRPr>
                    </a:p>
                    <a:p>
                      <a:pPr marL="0" marR="0" lvl="0" indent="0" algn="l" defTabSz="4173538" rtl="0" eaLnBrk="1" fontAlgn="base" latinLnBrk="0" hangingPunct="1">
                        <a:lnSpc>
                          <a:spcPct val="100000"/>
                        </a:lnSpc>
                        <a:spcBef>
                          <a:spcPct val="20000"/>
                        </a:spcBef>
                        <a:spcAft>
                          <a:spcPct val="0"/>
                        </a:spcAft>
                        <a:buClrTx/>
                        <a:buSzTx/>
                        <a:buFontTx/>
                        <a:buNone/>
                        <a:tabLst/>
                      </a:pPr>
                      <a:endParaRPr kumimoji="0" lang="en-GB" sz="3200" b="0" i="0" u="none" strike="noStrike" kern="1200" cap="none" spc="0" normalizeH="0" baseline="0" noProof="0" dirty="0">
                        <a:ln>
                          <a:noFill/>
                        </a:ln>
                        <a:solidFill>
                          <a:prstClr val="black"/>
                        </a:solidFill>
                        <a:effectLst/>
                        <a:uLnTx/>
                        <a:uFillTx/>
                        <a:latin typeface="Trebuchet MS" panose="020B0603020202020204" pitchFamily="34" charset="0"/>
                        <a:ea typeface="Verdana" panose="020B0604030504040204" pitchFamily="34" charset="0"/>
                        <a:cs typeface="Verdana" panose="020B0604030504040204" pitchFamily="34" charset="0"/>
                      </a:endParaRPr>
                    </a:p>
                    <a:p>
                      <a:pPr marL="0" marR="0" lvl="0" indent="0" algn="l" defTabSz="4173538" rtl="0" eaLnBrk="1" fontAlgn="base" latinLnBrk="0" hangingPunct="1">
                        <a:lnSpc>
                          <a:spcPct val="100000"/>
                        </a:lnSpc>
                        <a:spcBef>
                          <a:spcPct val="20000"/>
                        </a:spcBef>
                        <a:spcAft>
                          <a:spcPct val="0"/>
                        </a:spcAft>
                        <a:buClrTx/>
                        <a:buSzTx/>
                        <a:buFontTx/>
                        <a:buNone/>
                        <a:tabLst/>
                      </a:pPr>
                      <a:endParaRPr kumimoji="0" lang="en-GB" sz="3200" b="0" i="0" u="none" strike="noStrike" kern="1200" cap="none" spc="0" normalizeH="0" baseline="0" noProof="0" dirty="0">
                        <a:ln>
                          <a:noFill/>
                        </a:ln>
                        <a:solidFill>
                          <a:prstClr val="black"/>
                        </a:solidFill>
                        <a:effectLst/>
                        <a:uLnTx/>
                        <a:uFillTx/>
                        <a:latin typeface="Trebuchet MS" panose="020B0603020202020204" pitchFamily="34" charset="0"/>
                        <a:ea typeface="Verdana" panose="020B0604030504040204" pitchFamily="34" charset="0"/>
                        <a:cs typeface="Verdana" panose="020B0604030504040204" pitchFamily="34" charset="0"/>
                      </a:endParaRPr>
                    </a:p>
                    <a:p>
                      <a:pPr marL="0" marR="0" lvl="0" indent="0" algn="l" defTabSz="4173538" rtl="0" eaLnBrk="1" fontAlgn="base" latinLnBrk="0" hangingPunct="1">
                        <a:lnSpc>
                          <a:spcPct val="100000"/>
                        </a:lnSpc>
                        <a:spcBef>
                          <a:spcPct val="20000"/>
                        </a:spcBef>
                        <a:spcAft>
                          <a:spcPct val="0"/>
                        </a:spcAft>
                        <a:buClrTx/>
                        <a:buSzTx/>
                        <a:buFontTx/>
                        <a:buNone/>
                        <a:tabLst/>
                      </a:pPr>
                      <a:endParaRPr kumimoji="0" lang="en-GB" sz="3200" b="0" i="0" u="none" strike="noStrike" kern="1200" cap="none" spc="0" normalizeH="0" baseline="0" noProof="0" dirty="0">
                        <a:ln>
                          <a:noFill/>
                        </a:ln>
                        <a:solidFill>
                          <a:prstClr val="black"/>
                        </a:solidFill>
                        <a:effectLst/>
                        <a:uLnTx/>
                        <a:uFillTx/>
                        <a:latin typeface="Trebuchet MS" panose="020B0603020202020204" pitchFamily="34" charset="0"/>
                        <a:ea typeface="Verdana" panose="020B0604030504040204" pitchFamily="34" charset="0"/>
                        <a:cs typeface="Verdana" panose="020B0604030504040204" pitchFamily="34" charset="0"/>
                      </a:endParaRPr>
                    </a:p>
                    <a:p>
                      <a:pPr marL="0" marR="0" lvl="0" indent="0" algn="l" defTabSz="4173538" rtl="0" eaLnBrk="1" fontAlgn="base" latinLnBrk="0" hangingPunct="1">
                        <a:lnSpc>
                          <a:spcPct val="100000"/>
                        </a:lnSpc>
                        <a:spcBef>
                          <a:spcPct val="20000"/>
                        </a:spcBef>
                        <a:spcAft>
                          <a:spcPct val="0"/>
                        </a:spcAft>
                        <a:buClrTx/>
                        <a:buSzTx/>
                        <a:buFontTx/>
                        <a:buNone/>
                        <a:tabLst/>
                      </a:pPr>
                      <a:endParaRPr kumimoji="0" lang="en-GB" sz="3200" b="0" i="0" u="none" strike="noStrike" kern="1200" cap="none" spc="0" normalizeH="0" baseline="0" noProof="0" dirty="0">
                        <a:ln>
                          <a:noFill/>
                        </a:ln>
                        <a:solidFill>
                          <a:prstClr val="black"/>
                        </a:solidFill>
                        <a:effectLst/>
                        <a:uLnTx/>
                        <a:uFillTx/>
                        <a:latin typeface="Trebuchet MS" panose="020B0603020202020204" pitchFamily="34" charset="0"/>
                        <a:ea typeface="Verdana" panose="020B0604030504040204" pitchFamily="34" charset="0"/>
                        <a:cs typeface="Verdana" panose="020B0604030504040204" pitchFamily="34" charset="0"/>
                      </a:endParaRPr>
                    </a:p>
                    <a:p>
                      <a:pPr marL="0" marR="0" lvl="0" indent="0" algn="l" defTabSz="4173538" rtl="0" eaLnBrk="1" fontAlgn="base" latinLnBrk="0" hangingPunct="1">
                        <a:lnSpc>
                          <a:spcPct val="100000"/>
                        </a:lnSpc>
                        <a:spcBef>
                          <a:spcPct val="20000"/>
                        </a:spcBef>
                        <a:spcAft>
                          <a:spcPct val="0"/>
                        </a:spcAft>
                        <a:buClrTx/>
                        <a:buSzTx/>
                        <a:buFontTx/>
                        <a:buNone/>
                        <a:tabLst/>
                      </a:pPr>
                      <a:endParaRPr kumimoji="0" lang="en-GB" sz="3200" b="0" i="0" u="none" strike="noStrike" kern="1200" cap="none" spc="0" normalizeH="0" baseline="0" noProof="0" dirty="0">
                        <a:ln>
                          <a:noFill/>
                        </a:ln>
                        <a:solidFill>
                          <a:prstClr val="black"/>
                        </a:solidFill>
                        <a:effectLst/>
                        <a:uLnTx/>
                        <a:uFillTx/>
                        <a:latin typeface="Trebuchet MS" panose="020B0603020202020204" pitchFamily="34" charset="0"/>
                        <a:ea typeface="Verdana" panose="020B0604030504040204" pitchFamily="34" charset="0"/>
                        <a:cs typeface="Verdana" panose="020B0604030504040204" pitchFamily="34" charset="0"/>
                      </a:endParaRPr>
                    </a:p>
                    <a:p>
                      <a:pPr marL="0" marR="0" lvl="0" indent="0" algn="l" defTabSz="4173538" rtl="0" eaLnBrk="1" fontAlgn="base" latinLnBrk="0" hangingPunct="1">
                        <a:lnSpc>
                          <a:spcPct val="100000"/>
                        </a:lnSpc>
                        <a:spcBef>
                          <a:spcPct val="20000"/>
                        </a:spcBef>
                        <a:spcAft>
                          <a:spcPct val="0"/>
                        </a:spcAft>
                        <a:buClrTx/>
                        <a:buSzTx/>
                        <a:buFontTx/>
                        <a:buNone/>
                        <a:tabLst/>
                      </a:pPr>
                      <a:endParaRPr kumimoji="0" lang="en-GB" sz="3200" b="0" i="0" u="none" strike="noStrike" kern="1200" cap="none" spc="0" normalizeH="0" baseline="0" noProof="0" dirty="0">
                        <a:ln>
                          <a:noFill/>
                        </a:ln>
                        <a:solidFill>
                          <a:prstClr val="black"/>
                        </a:solidFill>
                        <a:effectLst/>
                        <a:uLnTx/>
                        <a:uFillTx/>
                        <a:latin typeface="Trebuchet MS" panose="020B0603020202020204" pitchFamily="34" charset="0"/>
                        <a:ea typeface="Verdana" panose="020B0604030504040204" pitchFamily="34" charset="0"/>
                        <a:cs typeface="Verdana" panose="020B0604030504040204" pitchFamily="34" charset="0"/>
                      </a:endParaRPr>
                    </a:p>
                    <a:p>
                      <a:pPr marL="0" marR="0" lvl="0" indent="0" algn="l" defTabSz="4173538" rtl="0" eaLnBrk="1" fontAlgn="base" latinLnBrk="0" hangingPunct="1">
                        <a:lnSpc>
                          <a:spcPct val="100000"/>
                        </a:lnSpc>
                        <a:spcBef>
                          <a:spcPct val="20000"/>
                        </a:spcBef>
                        <a:spcAft>
                          <a:spcPct val="0"/>
                        </a:spcAft>
                        <a:buClrTx/>
                        <a:buSzTx/>
                        <a:buFontTx/>
                        <a:buNone/>
                        <a:tabLst/>
                      </a:pPr>
                      <a:endParaRPr kumimoji="0" lang="en-GB" sz="3200" b="0" i="0" u="none" strike="noStrike" kern="1200" cap="none" spc="0" normalizeH="0" baseline="0" noProof="0" dirty="0">
                        <a:ln>
                          <a:noFill/>
                        </a:ln>
                        <a:solidFill>
                          <a:prstClr val="black"/>
                        </a:solidFill>
                        <a:effectLst/>
                        <a:uLnTx/>
                        <a:uFillTx/>
                        <a:latin typeface="Trebuchet MS" panose="020B0603020202020204" pitchFamily="34" charset="0"/>
                        <a:ea typeface="Verdana" panose="020B0604030504040204" pitchFamily="34" charset="0"/>
                        <a:cs typeface="Verdana" panose="020B0604030504040204" pitchFamily="34" charset="0"/>
                      </a:endParaRPr>
                    </a:p>
                    <a:p>
                      <a:pPr marL="0" marR="0" lvl="0" indent="0" algn="l" defTabSz="4173538" rtl="0" eaLnBrk="1" fontAlgn="base" latinLnBrk="0" hangingPunct="1">
                        <a:lnSpc>
                          <a:spcPct val="100000"/>
                        </a:lnSpc>
                        <a:spcBef>
                          <a:spcPct val="20000"/>
                        </a:spcBef>
                        <a:spcAft>
                          <a:spcPct val="0"/>
                        </a:spcAft>
                        <a:buClrTx/>
                        <a:buSzTx/>
                        <a:buFontTx/>
                        <a:buNone/>
                        <a:tabLst/>
                      </a:pPr>
                      <a:endParaRPr kumimoji="0" lang="en-GB" sz="3200" b="0" i="0" u="none" strike="noStrike" kern="1200" cap="none" spc="0" normalizeH="0" baseline="0" noProof="0" dirty="0">
                        <a:ln>
                          <a:noFill/>
                        </a:ln>
                        <a:solidFill>
                          <a:prstClr val="black"/>
                        </a:solidFill>
                        <a:effectLst/>
                        <a:uLnTx/>
                        <a:uFillTx/>
                        <a:latin typeface="Trebuchet MS" panose="020B0603020202020204" pitchFamily="34" charset="0"/>
                        <a:ea typeface="Verdana" panose="020B0604030504040204" pitchFamily="34" charset="0"/>
                        <a:cs typeface="Verdana" panose="020B0604030504040204" pitchFamily="34" charset="0"/>
                      </a:endParaRPr>
                    </a:p>
                    <a:p>
                      <a:pPr marL="0" marR="0" lvl="0" indent="0" algn="l" defTabSz="4173538" rtl="0" eaLnBrk="1" fontAlgn="base" latinLnBrk="0" hangingPunct="1">
                        <a:lnSpc>
                          <a:spcPct val="100000"/>
                        </a:lnSpc>
                        <a:spcBef>
                          <a:spcPct val="20000"/>
                        </a:spcBef>
                        <a:spcAft>
                          <a:spcPct val="0"/>
                        </a:spcAft>
                        <a:buClrTx/>
                        <a:buSzTx/>
                        <a:buFontTx/>
                        <a:buNone/>
                        <a:tabLst/>
                      </a:pPr>
                      <a:endParaRPr kumimoji="0" lang="en-GB" sz="3200" b="0" i="0" u="none" strike="noStrike" kern="1200" cap="none" spc="0" normalizeH="0" baseline="0" noProof="0">
                        <a:ln>
                          <a:noFill/>
                        </a:ln>
                        <a:solidFill>
                          <a:prstClr val="black"/>
                        </a:solidFill>
                        <a:effectLst/>
                        <a:uLnTx/>
                        <a:uFillTx/>
                        <a:latin typeface="Trebuchet MS" panose="020B0603020202020204" pitchFamily="34" charset="0"/>
                        <a:ea typeface="Verdana" panose="020B0604030504040204" pitchFamily="34" charset="0"/>
                        <a:cs typeface="Verdana" panose="020B0604030504040204" pitchFamily="34" charset="0"/>
                      </a:endParaRPr>
                    </a:p>
                    <a:p>
                      <a:pPr marL="0" marR="0" lvl="0" indent="0" algn="l" defTabSz="4173538" rtl="0" eaLnBrk="1" fontAlgn="base" latinLnBrk="0" hangingPunct="1">
                        <a:lnSpc>
                          <a:spcPct val="100000"/>
                        </a:lnSpc>
                        <a:spcBef>
                          <a:spcPct val="20000"/>
                        </a:spcBef>
                        <a:spcAft>
                          <a:spcPct val="0"/>
                        </a:spcAft>
                        <a:buClrTx/>
                        <a:buSzTx/>
                        <a:buFontTx/>
                        <a:buNone/>
                        <a:tabLst/>
                      </a:pPr>
                      <a:endParaRPr kumimoji="0" lang="en-GB" sz="3200" b="0" i="0" u="none" strike="noStrike" kern="1200" cap="none" spc="0" normalizeH="0" baseline="0" noProof="0">
                        <a:ln>
                          <a:noFill/>
                        </a:ln>
                        <a:solidFill>
                          <a:prstClr val="black"/>
                        </a:solidFill>
                        <a:effectLst/>
                        <a:uLnTx/>
                        <a:uFillTx/>
                        <a:latin typeface="Trebuchet MS" panose="020B0603020202020204" pitchFamily="34" charset="0"/>
                        <a:ea typeface="Verdana" panose="020B0604030504040204" pitchFamily="34" charset="0"/>
                        <a:cs typeface="Verdana" panose="020B0604030504040204" pitchFamily="34" charset="0"/>
                      </a:endParaRPr>
                    </a:p>
                    <a:p>
                      <a:pPr marL="0" marR="0" lvl="0" indent="0" algn="l" defTabSz="4173538" rtl="0" eaLnBrk="1" fontAlgn="base" latinLnBrk="0" hangingPunct="1">
                        <a:lnSpc>
                          <a:spcPct val="100000"/>
                        </a:lnSpc>
                        <a:spcBef>
                          <a:spcPct val="20000"/>
                        </a:spcBef>
                        <a:spcAft>
                          <a:spcPct val="0"/>
                        </a:spcAft>
                        <a:buClrTx/>
                        <a:buSzTx/>
                        <a:buFontTx/>
                        <a:buNone/>
                        <a:tabLst/>
                      </a:pPr>
                      <a:r>
                        <a:rPr kumimoji="0" lang="en-GB" sz="3200" b="0" i="0" u="none" strike="noStrike" kern="1200" cap="none" spc="0" normalizeH="0" baseline="0" noProof="0">
                          <a:ln>
                            <a:noFill/>
                          </a:ln>
                          <a:solidFill>
                            <a:prstClr val="black"/>
                          </a:solidFill>
                          <a:effectLst/>
                          <a:uLnTx/>
                          <a:uFillTx/>
                          <a:latin typeface="Trebuchet MS" panose="020B0603020202020204" pitchFamily="34" charset="0"/>
                          <a:ea typeface="Verdana" panose="020B0604030504040204" pitchFamily="34" charset="0"/>
                          <a:cs typeface="Verdana" panose="020B0604030504040204" pitchFamily="34" charset="0"/>
                        </a:rPr>
                        <a:t>Different magnet cross-sections (above) are used in different parts of the CBETA return loop (below) to vary the curvature.</a:t>
                      </a:r>
                      <a:endParaRPr kumimoji="0" lang="en-GB" sz="3200" b="0" i="0" u="none" strike="noStrike" kern="1200" cap="none" spc="0" normalizeH="0" baseline="0" noProof="0" dirty="0">
                        <a:ln>
                          <a:noFill/>
                        </a:ln>
                        <a:solidFill>
                          <a:prstClr val="black"/>
                        </a:solidFill>
                        <a:effectLst/>
                        <a:uLnTx/>
                        <a:uFillTx/>
                        <a:latin typeface="Trebuchet MS" panose="020B0603020202020204" pitchFamily="34" charset="0"/>
                        <a:ea typeface="Verdana" panose="020B0604030504040204" pitchFamily="34" charset="0"/>
                        <a:cs typeface="Verdana" panose="020B0604030504040204" pitchFamily="34" charset="0"/>
                      </a:endParaRPr>
                    </a:p>
                  </a:txBody>
                  <a:tcPr marL="360000" marR="360000" marT="360000" marB="360000" horzOverflow="overflow">
                    <a:lnL cap="flat">
                      <a:noFill/>
                    </a:lnL>
                    <a:lnR>
                      <a:noFill/>
                    </a:lnR>
                    <a:lnT cap="flat">
                      <a:noFill/>
                    </a:lnT>
                    <a:lnB cap="flat">
                      <a:noFill/>
                    </a:lnB>
                    <a:lnTlToBr>
                      <a:noFill/>
                    </a:lnTlToBr>
                    <a:lnBlToTr>
                      <a:noFill/>
                    </a:lnBlToTr>
                    <a:noFill/>
                  </a:tcPr>
                </a:tc>
                <a:tc>
                  <a:txBody>
                    <a:bodyPr/>
                    <a:lstStyle/>
                    <a:p>
                      <a:pPr marL="0" marR="0" lvl="0" indent="0" algn="l" defTabSz="4173538" rtl="0" eaLnBrk="1" fontAlgn="base" latinLnBrk="0" hangingPunct="1">
                        <a:lnSpc>
                          <a:spcPct val="100000"/>
                        </a:lnSpc>
                        <a:spcBef>
                          <a:spcPct val="20000"/>
                        </a:spcBef>
                        <a:spcAft>
                          <a:spcPct val="0"/>
                        </a:spcAft>
                        <a:buClrTx/>
                        <a:buSzTx/>
                        <a:buFontTx/>
                        <a:buNone/>
                        <a:tabLst/>
                      </a:pPr>
                      <a:r>
                        <a:rPr kumimoji="0" lang="en-GB" sz="4800" b="1" i="0" u="none" strike="noStrike" kern="1200" cap="none" normalizeH="0" baseline="0" noProof="0">
                          <a:ln>
                            <a:noFill/>
                          </a:ln>
                          <a:solidFill>
                            <a:schemeClr val="tx1"/>
                          </a:solidFill>
                          <a:effectLst/>
                          <a:latin typeface="Trebuchet MS" panose="020B0603020202020204" pitchFamily="34" charset="0"/>
                          <a:ea typeface="Verdana" panose="020B0604030504040204" pitchFamily="34" charset="0"/>
                          <a:cs typeface="Verdana" panose="020B0604030504040204" pitchFamily="34" charset="0"/>
                        </a:rPr>
                        <a:t>Schedule Achieved</a:t>
                      </a:r>
                    </a:p>
                    <a:p>
                      <a:pPr marL="0" marR="0" lvl="0" indent="0" algn="l" defTabSz="4173538" rtl="0" eaLnBrk="1" fontAlgn="base" latinLnBrk="0" hangingPunct="1">
                        <a:lnSpc>
                          <a:spcPct val="100000"/>
                        </a:lnSpc>
                        <a:spcBef>
                          <a:spcPct val="20000"/>
                        </a:spcBef>
                        <a:spcAft>
                          <a:spcPct val="0"/>
                        </a:spcAft>
                        <a:buClrTx/>
                        <a:buSzTx/>
                        <a:buFontTx/>
                        <a:buNone/>
                        <a:tabLst/>
                      </a:pPr>
                      <a:r>
                        <a:rPr kumimoji="0" lang="en-GB" sz="3200" b="0" i="0" u="none" strike="noStrike" kern="1200" cap="none" spc="0" normalizeH="0" baseline="0" noProof="0">
                          <a:ln>
                            <a:noFill/>
                          </a:ln>
                          <a:solidFill>
                            <a:prstClr val="black"/>
                          </a:solidFill>
                          <a:effectLst/>
                          <a:uLnTx/>
                          <a:uFillTx/>
                          <a:latin typeface="Trebuchet MS" panose="020B0603020202020204" pitchFamily="34" charset="0"/>
                          <a:ea typeface="Verdana" panose="020B0604030504040204" pitchFamily="34" charset="0"/>
                          <a:cs typeface="Verdana" panose="020B0604030504040204" pitchFamily="34" charset="0"/>
                        </a:rPr>
                        <a:t>All the magnets were accepted by the November 30</a:t>
                      </a:r>
                      <a:r>
                        <a:rPr kumimoji="0" lang="en-GB" sz="3200" b="0" i="0" u="none" strike="noStrike" kern="1200" cap="none" spc="0" normalizeH="0" baseline="30000" noProof="0">
                          <a:ln>
                            <a:noFill/>
                          </a:ln>
                          <a:solidFill>
                            <a:prstClr val="black"/>
                          </a:solidFill>
                          <a:effectLst/>
                          <a:uLnTx/>
                          <a:uFillTx/>
                          <a:latin typeface="Trebuchet MS" panose="020B0603020202020204" pitchFamily="34" charset="0"/>
                          <a:ea typeface="Verdana" panose="020B0604030504040204" pitchFamily="34" charset="0"/>
                          <a:cs typeface="Verdana" panose="020B0604030504040204" pitchFamily="34" charset="0"/>
                        </a:rPr>
                        <a:t>th</a:t>
                      </a:r>
                      <a:r>
                        <a:rPr kumimoji="0" lang="en-GB" sz="3200" b="0" i="0" u="none" strike="noStrike" kern="1200" cap="none" spc="0" normalizeH="0" baseline="0" noProof="0">
                          <a:ln>
                            <a:noFill/>
                          </a:ln>
                          <a:solidFill>
                            <a:prstClr val="black"/>
                          </a:solidFill>
                          <a:effectLst/>
                          <a:uLnTx/>
                          <a:uFillTx/>
                          <a:latin typeface="Trebuchet MS" panose="020B0603020202020204" pitchFamily="34" charset="0"/>
                          <a:ea typeface="Verdana" panose="020B0604030504040204" pitchFamily="34" charset="0"/>
                          <a:cs typeface="Verdana" panose="020B0604030504040204" pitchFamily="34" charset="0"/>
                        </a:rPr>
                        <a:t> 2018 deadline, as shown in the graph below.</a:t>
                      </a:r>
                    </a:p>
                    <a:p>
                      <a:pPr marL="0" marR="0" lvl="0" indent="0" algn="l" defTabSz="4173538" rtl="0" eaLnBrk="1" fontAlgn="base" latinLnBrk="0" hangingPunct="1">
                        <a:lnSpc>
                          <a:spcPct val="100000"/>
                        </a:lnSpc>
                        <a:spcBef>
                          <a:spcPct val="2000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rebuchet MS" panose="020B0603020202020204" pitchFamily="34" charset="0"/>
                        <a:ea typeface="Verdana" panose="020B0604030504040204" pitchFamily="34" charset="0"/>
                        <a:cs typeface="Verdana" panose="020B0604030504040204" pitchFamily="34" charset="0"/>
                      </a:endParaRPr>
                    </a:p>
                    <a:p>
                      <a:pPr marL="0" marR="0" lvl="0" indent="0" algn="l" defTabSz="4173538" rtl="0" eaLnBrk="1" fontAlgn="base" latinLnBrk="0" hangingPunct="1">
                        <a:lnSpc>
                          <a:spcPct val="100000"/>
                        </a:lnSpc>
                        <a:spcBef>
                          <a:spcPct val="2000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rebuchet MS" panose="020B0603020202020204" pitchFamily="34" charset="0"/>
                        <a:ea typeface="Verdana" panose="020B0604030504040204" pitchFamily="34" charset="0"/>
                        <a:cs typeface="Verdana" panose="020B0604030504040204" pitchFamily="34" charset="0"/>
                      </a:endParaRPr>
                    </a:p>
                    <a:p>
                      <a:pPr marL="0" marR="0" lvl="0" indent="0" algn="l" defTabSz="4173538" rtl="0" eaLnBrk="1" fontAlgn="base" latinLnBrk="0" hangingPunct="1">
                        <a:lnSpc>
                          <a:spcPct val="100000"/>
                        </a:lnSpc>
                        <a:spcBef>
                          <a:spcPct val="2000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rebuchet MS" panose="020B0603020202020204" pitchFamily="34" charset="0"/>
                        <a:ea typeface="Verdana" panose="020B0604030504040204" pitchFamily="34" charset="0"/>
                        <a:cs typeface="Verdana" panose="020B0604030504040204" pitchFamily="34" charset="0"/>
                      </a:endParaRPr>
                    </a:p>
                    <a:p>
                      <a:pPr marL="0" marR="0" lvl="0" indent="0" algn="l" defTabSz="4173538" rtl="0" eaLnBrk="1" fontAlgn="base" latinLnBrk="0" hangingPunct="1">
                        <a:lnSpc>
                          <a:spcPct val="100000"/>
                        </a:lnSpc>
                        <a:spcBef>
                          <a:spcPct val="20000"/>
                        </a:spcBef>
                        <a:spcAft>
                          <a:spcPct val="0"/>
                        </a:spcAft>
                        <a:buClrTx/>
                        <a:buSzTx/>
                        <a:buFontTx/>
                        <a:buNone/>
                        <a:tabLst/>
                      </a:pPr>
                      <a:endParaRPr kumimoji="0" lang="en-GB" sz="4800" b="1" i="0" u="none" strike="noStrike" kern="1200" cap="none" normalizeH="0" baseline="0" noProof="0">
                        <a:ln>
                          <a:noFill/>
                        </a:ln>
                        <a:solidFill>
                          <a:schemeClr val="tx1"/>
                        </a:solidFill>
                        <a:effectLst/>
                        <a:latin typeface="Trebuchet MS" panose="020B0603020202020204" pitchFamily="34" charset="0"/>
                        <a:ea typeface="Verdana" panose="020B0604030504040204" pitchFamily="34" charset="0"/>
                        <a:cs typeface="Verdana" panose="020B0604030504040204" pitchFamily="34" charset="0"/>
                      </a:endParaRPr>
                    </a:p>
                    <a:p>
                      <a:pPr marL="0" marR="0" lvl="0" indent="0" algn="l" defTabSz="4173538" rtl="0" eaLnBrk="1" fontAlgn="base" latinLnBrk="0" hangingPunct="1">
                        <a:lnSpc>
                          <a:spcPct val="100000"/>
                        </a:lnSpc>
                        <a:spcBef>
                          <a:spcPct val="20000"/>
                        </a:spcBef>
                        <a:spcAft>
                          <a:spcPct val="0"/>
                        </a:spcAft>
                        <a:buClrTx/>
                        <a:buSzTx/>
                        <a:buFontTx/>
                        <a:buNone/>
                        <a:tabLst/>
                      </a:pPr>
                      <a:endParaRPr kumimoji="0" lang="en-GB" sz="4800" b="1" i="0" u="none" strike="noStrike" kern="1200" cap="none" normalizeH="0" baseline="0" noProof="0">
                        <a:ln>
                          <a:noFill/>
                        </a:ln>
                        <a:solidFill>
                          <a:schemeClr val="tx1"/>
                        </a:solidFill>
                        <a:effectLst/>
                        <a:latin typeface="Trebuchet MS" panose="020B0603020202020204" pitchFamily="34" charset="0"/>
                        <a:ea typeface="Verdana" panose="020B0604030504040204" pitchFamily="34" charset="0"/>
                        <a:cs typeface="Verdana" panose="020B0604030504040204" pitchFamily="34" charset="0"/>
                      </a:endParaRPr>
                    </a:p>
                    <a:p>
                      <a:pPr marL="0" marR="0" lvl="0" indent="0" algn="l" defTabSz="4173538" rtl="0" eaLnBrk="1" fontAlgn="base" latinLnBrk="0" hangingPunct="1">
                        <a:lnSpc>
                          <a:spcPct val="100000"/>
                        </a:lnSpc>
                        <a:spcBef>
                          <a:spcPct val="20000"/>
                        </a:spcBef>
                        <a:spcAft>
                          <a:spcPct val="0"/>
                        </a:spcAft>
                        <a:buClrTx/>
                        <a:buSzTx/>
                        <a:buFontTx/>
                        <a:buNone/>
                        <a:tabLst/>
                      </a:pPr>
                      <a:endParaRPr kumimoji="0" lang="en-GB" sz="4800" b="1" i="0" u="none" strike="noStrike" kern="1200" cap="none" normalizeH="0" baseline="0" noProof="0">
                        <a:ln>
                          <a:noFill/>
                        </a:ln>
                        <a:solidFill>
                          <a:schemeClr val="tx1"/>
                        </a:solidFill>
                        <a:effectLst/>
                        <a:latin typeface="Trebuchet MS" panose="020B0603020202020204" pitchFamily="34" charset="0"/>
                        <a:ea typeface="Verdana" panose="020B0604030504040204" pitchFamily="34" charset="0"/>
                        <a:cs typeface="Verdana" panose="020B0604030504040204" pitchFamily="34" charset="0"/>
                      </a:endParaRPr>
                    </a:p>
                    <a:p>
                      <a:pPr marL="0" marR="0" lvl="0" indent="0" algn="l" defTabSz="4173538" rtl="0" eaLnBrk="1" fontAlgn="base" latinLnBrk="0" hangingPunct="1">
                        <a:lnSpc>
                          <a:spcPct val="100000"/>
                        </a:lnSpc>
                        <a:spcBef>
                          <a:spcPct val="20000"/>
                        </a:spcBef>
                        <a:spcAft>
                          <a:spcPct val="0"/>
                        </a:spcAft>
                        <a:buClrTx/>
                        <a:buSzTx/>
                        <a:buFontTx/>
                        <a:buNone/>
                        <a:tabLst/>
                      </a:pPr>
                      <a:endParaRPr kumimoji="0" lang="en-GB" sz="4800" b="1" i="0" u="none" strike="noStrike" kern="1200" cap="none" normalizeH="0" baseline="0" noProof="0">
                        <a:ln>
                          <a:noFill/>
                        </a:ln>
                        <a:solidFill>
                          <a:schemeClr val="tx1"/>
                        </a:solidFill>
                        <a:effectLst/>
                        <a:latin typeface="Trebuchet MS" panose="020B0603020202020204" pitchFamily="34" charset="0"/>
                        <a:ea typeface="Verdana" panose="020B0604030504040204" pitchFamily="34" charset="0"/>
                        <a:cs typeface="Verdana" panose="020B0604030504040204" pitchFamily="34" charset="0"/>
                      </a:endParaRPr>
                    </a:p>
                    <a:p>
                      <a:pPr marL="0" marR="0" lvl="0" indent="0" algn="l" defTabSz="4173538" rtl="0" eaLnBrk="1" fontAlgn="base" latinLnBrk="0" hangingPunct="1">
                        <a:lnSpc>
                          <a:spcPct val="100000"/>
                        </a:lnSpc>
                        <a:spcBef>
                          <a:spcPct val="20000"/>
                        </a:spcBef>
                        <a:spcAft>
                          <a:spcPct val="0"/>
                        </a:spcAft>
                        <a:buClrTx/>
                        <a:buSzTx/>
                        <a:buFontTx/>
                        <a:buNone/>
                        <a:tabLst/>
                      </a:pPr>
                      <a:endParaRPr kumimoji="0" lang="en-GB" sz="4800" b="1" i="0" u="none" strike="noStrike" kern="1200" cap="none" normalizeH="0" baseline="0" noProof="0">
                        <a:ln>
                          <a:noFill/>
                        </a:ln>
                        <a:solidFill>
                          <a:schemeClr val="tx1"/>
                        </a:solidFill>
                        <a:effectLst/>
                        <a:latin typeface="Trebuchet MS" panose="020B0603020202020204" pitchFamily="34" charset="0"/>
                        <a:ea typeface="Verdana" panose="020B0604030504040204" pitchFamily="34" charset="0"/>
                        <a:cs typeface="Verdana" panose="020B0604030504040204" pitchFamily="34" charset="0"/>
                      </a:endParaRPr>
                    </a:p>
                    <a:p>
                      <a:pPr marL="0" marR="0" lvl="0" indent="0" algn="l" defTabSz="4173538" rtl="0" eaLnBrk="1" fontAlgn="base" latinLnBrk="0" hangingPunct="1">
                        <a:lnSpc>
                          <a:spcPct val="100000"/>
                        </a:lnSpc>
                        <a:spcBef>
                          <a:spcPct val="20000"/>
                        </a:spcBef>
                        <a:spcAft>
                          <a:spcPct val="0"/>
                        </a:spcAft>
                        <a:buClrTx/>
                        <a:buSzTx/>
                        <a:buFontTx/>
                        <a:buNone/>
                        <a:tabLst/>
                      </a:pPr>
                      <a:endParaRPr kumimoji="0" lang="en-GB" sz="4800" b="1" i="0" u="none" strike="noStrike" kern="1200" cap="none" normalizeH="0" baseline="0" noProof="0">
                        <a:ln>
                          <a:noFill/>
                        </a:ln>
                        <a:solidFill>
                          <a:schemeClr val="tx1"/>
                        </a:solidFill>
                        <a:effectLst/>
                        <a:latin typeface="Trebuchet MS" panose="020B0603020202020204" pitchFamily="34" charset="0"/>
                        <a:ea typeface="Verdana" panose="020B0604030504040204" pitchFamily="34" charset="0"/>
                        <a:cs typeface="Verdana" panose="020B0604030504040204" pitchFamily="34" charset="0"/>
                      </a:endParaRPr>
                    </a:p>
                    <a:p>
                      <a:pPr marL="0" marR="0" lvl="0" indent="0" algn="l" defTabSz="4173538" rtl="0" eaLnBrk="1" fontAlgn="base" latinLnBrk="0" hangingPunct="1">
                        <a:lnSpc>
                          <a:spcPct val="100000"/>
                        </a:lnSpc>
                        <a:spcBef>
                          <a:spcPct val="20000"/>
                        </a:spcBef>
                        <a:spcAft>
                          <a:spcPct val="0"/>
                        </a:spcAft>
                        <a:buClrTx/>
                        <a:buSzTx/>
                        <a:buFontTx/>
                        <a:buNone/>
                        <a:tabLst/>
                      </a:pPr>
                      <a:endParaRPr kumimoji="0" lang="en-GB" sz="4800" b="1" i="0" u="none" strike="noStrike" kern="1200" cap="none" normalizeH="0" baseline="0" noProof="0">
                        <a:ln>
                          <a:noFill/>
                        </a:ln>
                        <a:solidFill>
                          <a:schemeClr val="tx1"/>
                        </a:solidFill>
                        <a:effectLst/>
                        <a:latin typeface="Trebuchet MS" panose="020B0603020202020204" pitchFamily="34" charset="0"/>
                        <a:ea typeface="Verdana" panose="020B0604030504040204" pitchFamily="34" charset="0"/>
                        <a:cs typeface="Verdana" panose="020B0604030504040204" pitchFamily="34" charset="0"/>
                      </a:endParaRPr>
                    </a:p>
                    <a:p>
                      <a:pPr marL="0" marR="0" lvl="0" indent="0" algn="l" defTabSz="4173538" rtl="0" eaLnBrk="1" fontAlgn="base" latinLnBrk="0" hangingPunct="1">
                        <a:lnSpc>
                          <a:spcPct val="100000"/>
                        </a:lnSpc>
                        <a:spcBef>
                          <a:spcPct val="20000"/>
                        </a:spcBef>
                        <a:spcAft>
                          <a:spcPct val="0"/>
                        </a:spcAft>
                        <a:buClrTx/>
                        <a:buSzTx/>
                        <a:buFontTx/>
                        <a:buNone/>
                        <a:tabLst/>
                      </a:pPr>
                      <a:endParaRPr kumimoji="0" lang="en-GB" sz="4800" b="1" i="0" u="none" strike="noStrike" kern="1200" cap="none" normalizeH="0" baseline="0" noProof="0">
                        <a:ln>
                          <a:noFill/>
                        </a:ln>
                        <a:solidFill>
                          <a:schemeClr val="tx1"/>
                        </a:solidFill>
                        <a:effectLst/>
                        <a:latin typeface="Trebuchet MS" panose="020B0603020202020204" pitchFamily="34" charset="0"/>
                        <a:ea typeface="Verdana" panose="020B0604030504040204" pitchFamily="34" charset="0"/>
                        <a:cs typeface="Verdana" panose="020B0604030504040204" pitchFamily="34" charset="0"/>
                      </a:endParaRPr>
                    </a:p>
                    <a:p>
                      <a:pPr marL="0" marR="0" lvl="0" indent="0" algn="l" defTabSz="4173538" rtl="0" eaLnBrk="1" fontAlgn="base" latinLnBrk="0" hangingPunct="1">
                        <a:lnSpc>
                          <a:spcPct val="100000"/>
                        </a:lnSpc>
                        <a:spcBef>
                          <a:spcPct val="20000"/>
                        </a:spcBef>
                        <a:spcAft>
                          <a:spcPct val="0"/>
                        </a:spcAft>
                        <a:buClrTx/>
                        <a:buSzTx/>
                        <a:buFontTx/>
                        <a:buNone/>
                        <a:tabLst/>
                      </a:pPr>
                      <a:endParaRPr kumimoji="0" lang="en-GB" sz="4800" b="1" i="0" u="none" strike="noStrike" kern="1200" cap="none" normalizeH="0" baseline="0" noProof="0">
                        <a:ln>
                          <a:noFill/>
                        </a:ln>
                        <a:solidFill>
                          <a:schemeClr val="tx1"/>
                        </a:solidFill>
                        <a:effectLst/>
                        <a:latin typeface="Trebuchet MS" panose="020B0603020202020204" pitchFamily="34" charset="0"/>
                        <a:ea typeface="Verdana" panose="020B0604030504040204" pitchFamily="34" charset="0"/>
                        <a:cs typeface="Verdana" panose="020B0604030504040204" pitchFamily="34" charset="0"/>
                      </a:endParaRPr>
                    </a:p>
                    <a:p>
                      <a:pPr marL="0" marR="0" lvl="0" indent="0" algn="l" defTabSz="4173538" rtl="0" eaLnBrk="1" fontAlgn="base" latinLnBrk="0" hangingPunct="1">
                        <a:lnSpc>
                          <a:spcPct val="100000"/>
                        </a:lnSpc>
                        <a:spcBef>
                          <a:spcPct val="20000"/>
                        </a:spcBef>
                        <a:spcAft>
                          <a:spcPct val="0"/>
                        </a:spcAft>
                        <a:buClrTx/>
                        <a:buSzTx/>
                        <a:buFontTx/>
                        <a:buNone/>
                        <a:tabLst/>
                      </a:pPr>
                      <a:endParaRPr kumimoji="0" lang="en-GB" sz="4800" b="1" i="0" u="none" strike="noStrike" kern="1200" cap="none" normalizeH="0" baseline="0" noProof="0">
                        <a:ln>
                          <a:noFill/>
                        </a:ln>
                        <a:solidFill>
                          <a:schemeClr val="tx1"/>
                        </a:solidFill>
                        <a:effectLst/>
                        <a:latin typeface="Trebuchet MS" panose="020B0603020202020204" pitchFamily="34" charset="0"/>
                        <a:ea typeface="Verdana" panose="020B0604030504040204" pitchFamily="34" charset="0"/>
                        <a:cs typeface="Verdana" panose="020B0604030504040204" pitchFamily="34" charset="0"/>
                      </a:endParaRPr>
                    </a:p>
                    <a:p>
                      <a:pPr marL="0" marR="0" lvl="0" indent="0" algn="l" defTabSz="4173538" rtl="0" eaLnBrk="1" fontAlgn="base" latinLnBrk="0" hangingPunct="1">
                        <a:lnSpc>
                          <a:spcPct val="100000"/>
                        </a:lnSpc>
                        <a:spcBef>
                          <a:spcPct val="20000"/>
                        </a:spcBef>
                        <a:spcAft>
                          <a:spcPct val="0"/>
                        </a:spcAft>
                        <a:buClrTx/>
                        <a:buSzTx/>
                        <a:buFontTx/>
                        <a:buNone/>
                        <a:tabLst/>
                      </a:pPr>
                      <a:r>
                        <a:rPr kumimoji="0" lang="en-GB" sz="4800" b="1" i="0" u="none" strike="noStrike" kern="1200" cap="none" normalizeH="0" baseline="0" noProof="0">
                          <a:ln>
                            <a:noFill/>
                          </a:ln>
                          <a:solidFill>
                            <a:schemeClr val="tx1"/>
                          </a:solidFill>
                          <a:effectLst/>
                          <a:latin typeface="Trebuchet MS" panose="020B0603020202020204" pitchFamily="34" charset="0"/>
                          <a:ea typeface="Verdana" panose="020B0604030504040204" pitchFamily="34" charset="0"/>
                          <a:cs typeface="Verdana" panose="020B0604030504040204" pitchFamily="34" charset="0"/>
                        </a:rPr>
                        <a:t>Production Method</a:t>
                      </a:r>
                    </a:p>
                    <a:p>
                      <a:pPr marL="0" marR="0" lvl="0" indent="0" algn="l" defTabSz="4173538" rtl="0" eaLnBrk="1" fontAlgn="base" latinLnBrk="0" hangingPunct="1">
                        <a:lnSpc>
                          <a:spcPct val="100000"/>
                        </a:lnSpc>
                        <a:spcBef>
                          <a:spcPct val="20000"/>
                        </a:spcBef>
                        <a:spcAft>
                          <a:spcPct val="0"/>
                        </a:spcAft>
                        <a:buClrTx/>
                        <a:buSzTx/>
                        <a:buFontTx/>
                        <a:buNone/>
                        <a:tabLst/>
                        <a:defRPr/>
                      </a:pPr>
                      <a:r>
                        <a:rPr kumimoji="0" lang="en-GB" sz="3200" b="0" i="0" u="none" strike="noStrike" kern="1200" cap="none" spc="0" normalizeH="0" baseline="0" noProof="0">
                          <a:ln>
                            <a:noFill/>
                          </a:ln>
                          <a:solidFill>
                            <a:prstClr val="black"/>
                          </a:solidFill>
                          <a:effectLst/>
                          <a:uLnTx/>
                          <a:uFillTx/>
                          <a:latin typeface="Trebuchet MS" panose="020B0603020202020204" pitchFamily="34" charset="0"/>
                          <a:ea typeface="Verdana" panose="020B0604030504040204" pitchFamily="34" charset="0"/>
                          <a:cs typeface="Verdana" panose="020B0604030504040204" pitchFamily="34" charset="0"/>
                        </a:rPr>
                        <a:t>Permanent magnet wedges with 1°, 1% RMS magnetisation accuracy were produced by Allstar Magnetics using a manufacturer in China.  The assembly was done by KYMA, who made the aluminium housings and glued the magnets into place to within ±0.25mm.  The diagram below shows the quality control and acceptance process.</a:t>
                      </a:r>
                    </a:p>
                    <a:p>
                      <a:pPr marL="0" marR="0" lvl="0" indent="0" algn="l" defTabSz="4173538" rtl="0" eaLnBrk="1" fontAlgn="base" latinLnBrk="0" hangingPunct="1">
                        <a:lnSpc>
                          <a:spcPct val="100000"/>
                        </a:lnSpc>
                        <a:spcBef>
                          <a:spcPct val="20000"/>
                        </a:spcBef>
                        <a:spcAft>
                          <a:spcPct val="0"/>
                        </a:spcAft>
                        <a:buClrTx/>
                        <a:buSzTx/>
                        <a:buFontTx/>
                        <a:buNone/>
                        <a:tabLst/>
                        <a:defRPr/>
                      </a:pPr>
                      <a:endParaRPr kumimoji="0" lang="en-GB" sz="3200" b="0" i="0" u="none" strike="noStrike" kern="1200" cap="none" spc="0" normalizeH="0" baseline="0" noProof="0">
                        <a:ln>
                          <a:noFill/>
                        </a:ln>
                        <a:solidFill>
                          <a:prstClr val="black"/>
                        </a:solidFill>
                        <a:effectLst/>
                        <a:uLnTx/>
                        <a:uFillTx/>
                        <a:latin typeface="Trebuchet MS" panose="020B0603020202020204" pitchFamily="34" charset="0"/>
                        <a:ea typeface="Verdana" panose="020B0604030504040204" pitchFamily="34" charset="0"/>
                        <a:cs typeface="Verdana" panose="020B0604030504040204" pitchFamily="34" charset="0"/>
                      </a:endParaRPr>
                    </a:p>
                    <a:p>
                      <a:pPr marL="0" marR="0" lvl="0" indent="0" algn="l" defTabSz="4173538" rtl="0" eaLnBrk="1" fontAlgn="base" latinLnBrk="0" hangingPunct="1">
                        <a:lnSpc>
                          <a:spcPct val="100000"/>
                        </a:lnSpc>
                        <a:spcBef>
                          <a:spcPct val="20000"/>
                        </a:spcBef>
                        <a:spcAft>
                          <a:spcPct val="0"/>
                        </a:spcAft>
                        <a:buClrTx/>
                        <a:buSzTx/>
                        <a:buFontTx/>
                        <a:buNone/>
                        <a:tabLst/>
                        <a:defRPr/>
                      </a:pPr>
                      <a:endParaRPr kumimoji="0" lang="en-GB" sz="3200" b="0" i="0" u="none" strike="noStrike" kern="1200" cap="none" spc="0" normalizeH="0" baseline="0" noProof="0">
                        <a:ln>
                          <a:noFill/>
                        </a:ln>
                        <a:solidFill>
                          <a:prstClr val="black"/>
                        </a:solidFill>
                        <a:effectLst/>
                        <a:uLnTx/>
                        <a:uFillTx/>
                        <a:latin typeface="Trebuchet MS" panose="020B0603020202020204" pitchFamily="34" charset="0"/>
                        <a:ea typeface="Verdana" panose="020B0604030504040204" pitchFamily="34" charset="0"/>
                        <a:cs typeface="Verdana" panose="020B0604030504040204" pitchFamily="34" charset="0"/>
                      </a:endParaRPr>
                    </a:p>
                    <a:p>
                      <a:pPr marL="0" marR="0" lvl="0" indent="0" algn="l" defTabSz="4173538" rtl="0" eaLnBrk="1" fontAlgn="base" latinLnBrk="0" hangingPunct="1">
                        <a:lnSpc>
                          <a:spcPct val="100000"/>
                        </a:lnSpc>
                        <a:spcBef>
                          <a:spcPct val="20000"/>
                        </a:spcBef>
                        <a:spcAft>
                          <a:spcPct val="0"/>
                        </a:spcAft>
                        <a:buClrTx/>
                        <a:buSzTx/>
                        <a:buFontTx/>
                        <a:buNone/>
                        <a:tabLst/>
                        <a:defRPr/>
                      </a:pPr>
                      <a:endParaRPr kumimoji="0" lang="en-GB" sz="3200" b="0" i="0" u="none" strike="noStrike" kern="1200" cap="none" spc="0" normalizeH="0" baseline="0" noProof="0">
                        <a:ln>
                          <a:noFill/>
                        </a:ln>
                        <a:solidFill>
                          <a:prstClr val="black"/>
                        </a:solidFill>
                        <a:effectLst/>
                        <a:uLnTx/>
                        <a:uFillTx/>
                        <a:latin typeface="Trebuchet MS" panose="020B0603020202020204" pitchFamily="34" charset="0"/>
                        <a:ea typeface="Verdana" panose="020B0604030504040204" pitchFamily="34" charset="0"/>
                        <a:cs typeface="Verdana" panose="020B0604030504040204" pitchFamily="34" charset="0"/>
                      </a:endParaRPr>
                    </a:p>
                    <a:p>
                      <a:pPr marL="0" marR="0" lvl="0" indent="0" algn="l" defTabSz="4173538" rtl="0" eaLnBrk="1" fontAlgn="base" latinLnBrk="0" hangingPunct="1">
                        <a:lnSpc>
                          <a:spcPct val="100000"/>
                        </a:lnSpc>
                        <a:spcBef>
                          <a:spcPct val="20000"/>
                        </a:spcBef>
                        <a:spcAft>
                          <a:spcPct val="0"/>
                        </a:spcAft>
                        <a:buClrTx/>
                        <a:buSzTx/>
                        <a:buFontTx/>
                        <a:buNone/>
                        <a:tabLst/>
                      </a:pPr>
                      <a:endParaRPr kumimoji="0" lang="en-GB" sz="4800" b="1" i="0" u="none" strike="noStrike" kern="1200" cap="none" normalizeH="0" baseline="0" noProof="0">
                        <a:ln>
                          <a:noFill/>
                        </a:ln>
                        <a:solidFill>
                          <a:schemeClr val="tx1"/>
                        </a:solidFill>
                        <a:effectLst/>
                        <a:latin typeface="Trebuchet MS" panose="020B0603020202020204" pitchFamily="34" charset="0"/>
                        <a:ea typeface="Verdana" panose="020B0604030504040204" pitchFamily="34" charset="0"/>
                        <a:cs typeface="Verdana" panose="020B0604030504040204" pitchFamily="34" charset="0"/>
                      </a:endParaRPr>
                    </a:p>
                    <a:p>
                      <a:pPr marL="0" marR="0" lvl="0" indent="0" algn="l" defTabSz="4173538" rtl="0" eaLnBrk="1" fontAlgn="base" latinLnBrk="0" hangingPunct="1">
                        <a:lnSpc>
                          <a:spcPct val="100000"/>
                        </a:lnSpc>
                        <a:spcBef>
                          <a:spcPct val="20000"/>
                        </a:spcBef>
                        <a:spcAft>
                          <a:spcPct val="0"/>
                        </a:spcAft>
                        <a:buClrTx/>
                        <a:buSzTx/>
                        <a:buFontTx/>
                        <a:buNone/>
                        <a:tabLst/>
                      </a:pPr>
                      <a:endParaRPr kumimoji="0" lang="en-GB" sz="4800" b="1" i="0" u="none" strike="noStrike" kern="1200" cap="none" normalizeH="0" baseline="0" noProof="0">
                        <a:ln>
                          <a:noFill/>
                        </a:ln>
                        <a:solidFill>
                          <a:schemeClr val="tx1"/>
                        </a:solidFill>
                        <a:effectLst/>
                        <a:latin typeface="Trebuchet MS" panose="020B0603020202020204" pitchFamily="34" charset="0"/>
                        <a:ea typeface="Verdana" panose="020B0604030504040204" pitchFamily="34" charset="0"/>
                        <a:cs typeface="Verdana" panose="020B0604030504040204" pitchFamily="34" charset="0"/>
                      </a:endParaRPr>
                    </a:p>
                    <a:p>
                      <a:pPr marL="0" marR="0" lvl="0" indent="0" algn="l" defTabSz="4173538" rtl="0" eaLnBrk="1" fontAlgn="base" latinLnBrk="0" hangingPunct="1">
                        <a:lnSpc>
                          <a:spcPct val="100000"/>
                        </a:lnSpc>
                        <a:spcBef>
                          <a:spcPct val="20000"/>
                        </a:spcBef>
                        <a:spcAft>
                          <a:spcPct val="0"/>
                        </a:spcAft>
                        <a:buClrTx/>
                        <a:buSzTx/>
                        <a:buFontTx/>
                        <a:buNone/>
                        <a:tabLst/>
                      </a:pPr>
                      <a:endParaRPr kumimoji="0" lang="en-GB" sz="4800" b="1" i="0" u="none" strike="noStrike" kern="1200" cap="none" normalizeH="0" baseline="0" noProof="0">
                        <a:ln>
                          <a:noFill/>
                        </a:ln>
                        <a:solidFill>
                          <a:schemeClr val="tx1"/>
                        </a:solidFill>
                        <a:effectLst/>
                        <a:latin typeface="Trebuchet MS" panose="020B0603020202020204" pitchFamily="34" charset="0"/>
                        <a:ea typeface="Verdana" panose="020B0604030504040204" pitchFamily="34" charset="0"/>
                        <a:cs typeface="Verdana" panose="020B0604030504040204" pitchFamily="34" charset="0"/>
                      </a:endParaRPr>
                    </a:p>
                    <a:p>
                      <a:pPr marL="0" marR="0" lvl="0" indent="0" algn="l" defTabSz="4173538" rtl="0" eaLnBrk="1" fontAlgn="base" latinLnBrk="0" hangingPunct="1">
                        <a:lnSpc>
                          <a:spcPct val="100000"/>
                        </a:lnSpc>
                        <a:spcBef>
                          <a:spcPct val="20000"/>
                        </a:spcBef>
                        <a:spcAft>
                          <a:spcPct val="0"/>
                        </a:spcAft>
                        <a:buClrTx/>
                        <a:buSzTx/>
                        <a:buFontTx/>
                        <a:buNone/>
                        <a:tabLst/>
                      </a:pPr>
                      <a:endParaRPr kumimoji="0" lang="en-GB" sz="4800" b="1" i="0" u="none" strike="noStrike" kern="1200" cap="none" normalizeH="0" baseline="0" noProof="0">
                        <a:ln>
                          <a:noFill/>
                        </a:ln>
                        <a:solidFill>
                          <a:schemeClr val="tx1"/>
                        </a:solidFill>
                        <a:effectLst/>
                        <a:latin typeface="Trebuchet MS" panose="020B0603020202020204" pitchFamily="34" charset="0"/>
                        <a:ea typeface="Verdana" panose="020B0604030504040204" pitchFamily="34" charset="0"/>
                        <a:cs typeface="Verdana" panose="020B0604030504040204" pitchFamily="34" charset="0"/>
                      </a:endParaRPr>
                    </a:p>
                    <a:p>
                      <a:pPr marL="0" marR="0" lvl="0" indent="0" algn="l" defTabSz="4173538" rtl="0" eaLnBrk="1" fontAlgn="base" latinLnBrk="0" hangingPunct="1">
                        <a:lnSpc>
                          <a:spcPct val="100000"/>
                        </a:lnSpc>
                        <a:spcBef>
                          <a:spcPct val="20000"/>
                        </a:spcBef>
                        <a:spcAft>
                          <a:spcPct val="0"/>
                        </a:spcAft>
                        <a:buClrTx/>
                        <a:buSzTx/>
                        <a:buFontTx/>
                        <a:buNone/>
                        <a:tabLst/>
                      </a:pPr>
                      <a:endParaRPr kumimoji="0" lang="en-GB" sz="4800" b="1" i="0" u="none" strike="noStrike" kern="1200" cap="none" normalizeH="0" baseline="0" noProof="0">
                        <a:ln>
                          <a:noFill/>
                        </a:ln>
                        <a:solidFill>
                          <a:schemeClr val="tx1"/>
                        </a:solidFill>
                        <a:effectLst/>
                        <a:latin typeface="Trebuchet MS" panose="020B0603020202020204" pitchFamily="34" charset="0"/>
                        <a:ea typeface="Verdana" panose="020B0604030504040204" pitchFamily="34" charset="0"/>
                        <a:cs typeface="Verdana" panose="020B0604030504040204" pitchFamily="34" charset="0"/>
                      </a:endParaRPr>
                    </a:p>
                    <a:p>
                      <a:pPr marL="0" marR="0" lvl="0" indent="0" algn="l" defTabSz="4173538" rtl="0" eaLnBrk="1" fontAlgn="base" latinLnBrk="0" hangingPunct="1">
                        <a:lnSpc>
                          <a:spcPct val="100000"/>
                        </a:lnSpc>
                        <a:spcBef>
                          <a:spcPct val="20000"/>
                        </a:spcBef>
                        <a:spcAft>
                          <a:spcPct val="0"/>
                        </a:spcAft>
                        <a:buClrTx/>
                        <a:buSzTx/>
                        <a:buFontTx/>
                        <a:buNone/>
                        <a:tabLst/>
                      </a:pPr>
                      <a:r>
                        <a:rPr kumimoji="0" lang="en-GB" sz="4800" b="1" i="0" u="none" strike="noStrike" kern="1200" cap="none" normalizeH="0" baseline="0" noProof="0">
                          <a:ln>
                            <a:noFill/>
                          </a:ln>
                          <a:solidFill>
                            <a:schemeClr val="tx1"/>
                          </a:solidFill>
                          <a:effectLst/>
                          <a:latin typeface="Trebuchet MS" panose="020B0603020202020204" pitchFamily="34" charset="0"/>
                          <a:ea typeface="Verdana" panose="020B0604030504040204" pitchFamily="34" charset="0"/>
                          <a:cs typeface="Verdana" panose="020B0604030504040204" pitchFamily="34" charset="0"/>
                        </a:rPr>
                        <a:t>Magnet Tuning</a:t>
                      </a:r>
                    </a:p>
                    <a:p>
                      <a:pPr marL="0" marR="0" lvl="0" indent="0" algn="l" defTabSz="4173538" rtl="0" eaLnBrk="1" fontAlgn="base" latinLnBrk="0" hangingPunct="1">
                        <a:lnSpc>
                          <a:spcPct val="100000"/>
                        </a:lnSpc>
                        <a:spcBef>
                          <a:spcPct val="20000"/>
                        </a:spcBef>
                        <a:spcAft>
                          <a:spcPct val="0"/>
                        </a:spcAft>
                        <a:buClrTx/>
                        <a:buSzTx/>
                        <a:buFontTx/>
                        <a:buNone/>
                        <a:tabLst/>
                      </a:pPr>
                      <a:endParaRPr kumimoji="0" lang="en-GB" sz="3200" b="0" i="0" u="none" strike="noStrike" kern="1200" cap="none" spc="0" normalizeH="0" baseline="0" noProof="0">
                        <a:ln>
                          <a:noFill/>
                        </a:ln>
                        <a:solidFill>
                          <a:prstClr val="black"/>
                        </a:solidFill>
                        <a:effectLst/>
                        <a:uLnTx/>
                        <a:uFillTx/>
                        <a:latin typeface="Trebuchet MS" panose="020B0603020202020204" pitchFamily="34" charset="0"/>
                        <a:ea typeface="Verdana" panose="020B0604030504040204" pitchFamily="34" charset="0"/>
                        <a:cs typeface="Verdana" panose="020B0604030504040204" pitchFamily="34" charset="0"/>
                      </a:endParaRPr>
                    </a:p>
                    <a:p>
                      <a:pPr marL="0" marR="0" lvl="0" indent="0" algn="l" defTabSz="4173538" rtl="0" eaLnBrk="1" fontAlgn="base" latinLnBrk="0" hangingPunct="1">
                        <a:lnSpc>
                          <a:spcPct val="100000"/>
                        </a:lnSpc>
                        <a:spcBef>
                          <a:spcPct val="20000"/>
                        </a:spcBef>
                        <a:spcAft>
                          <a:spcPct val="0"/>
                        </a:spcAft>
                        <a:buClrTx/>
                        <a:buSzTx/>
                        <a:buFontTx/>
                        <a:buNone/>
                        <a:tabLst/>
                      </a:pPr>
                      <a:endParaRPr kumimoji="0" lang="en-GB" sz="3200" b="0" i="0" u="none" strike="noStrike" kern="1200" cap="none" spc="0" normalizeH="0" baseline="0" noProof="0">
                        <a:ln>
                          <a:noFill/>
                        </a:ln>
                        <a:solidFill>
                          <a:prstClr val="black"/>
                        </a:solidFill>
                        <a:effectLst/>
                        <a:uLnTx/>
                        <a:uFillTx/>
                        <a:latin typeface="Trebuchet MS" panose="020B0603020202020204" pitchFamily="34" charset="0"/>
                        <a:ea typeface="Verdana" panose="020B0604030504040204" pitchFamily="34" charset="0"/>
                        <a:cs typeface="Verdana" panose="020B0604030504040204" pitchFamily="34" charset="0"/>
                      </a:endParaRPr>
                    </a:p>
                    <a:p>
                      <a:pPr marL="0" marR="0" lvl="0" indent="0" algn="l" defTabSz="4173538" rtl="0" eaLnBrk="1" fontAlgn="base" latinLnBrk="0" hangingPunct="1">
                        <a:lnSpc>
                          <a:spcPct val="100000"/>
                        </a:lnSpc>
                        <a:spcBef>
                          <a:spcPct val="20000"/>
                        </a:spcBef>
                        <a:spcAft>
                          <a:spcPct val="0"/>
                        </a:spcAft>
                        <a:buClrTx/>
                        <a:buSzTx/>
                        <a:buFontTx/>
                        <a:buNone/>
                        <a:tabLst/>
                      </a:pPr>
                      <a:endParaRPr kumimoji="0" lang="en-GB" sz="3200" b="0" i="0" u="none" strike="noStrike" kern="1200" cap="none" spc="0" normalizeH="0" baseline="0" noProof="0">
                        <a:ln>
                          <a:noFill/>
                        </a:ln>
                        <a:solidFill>
                          <a:prstClr val="black"/>
                        </a:solidFill>
                        <a:effectLst/>
                        <a:uLnTx/>
                        <a:uFillTx/>
                        <a:latin typeface="Trebuchet MS" panose="020B0603020202020204" pitchFamily="34" charset="0"/>
                        <a:ea typeface="Verdana" panose="020B0604030504040204" pitchFamily="34" charset="0"/>
                        <a:cs typeface="Verdana" panose="020B0604030504040204" pitchFamily="34" charset="0"/>
                      </a:endParaRPr>
                    </a:p>
                    <a:p>
                      <a:pPr marL="0" marR="0" lvl="0" indent="0" algn="l" defTabSz="4173538" rtl="0" eaLnBrk="1" fontAlgn="base" latinLnBrk="0" hangingPunct="1">
                        <a:lnSpc>
                          <a:spcPct val="100000"/>
                        </a:lnSpc>
                        <a:spcBef>
                          <a:spcPct val="20000"/>
                        </a:spcBef>
                        <a:spcAft>
                          <a:spcPct val="0"/>
                        </a:spcAft>
                        <a:buClrTx/>
                        <a:buSzTx/>
                        <a:buFontTx/>
                        <a:buNone/>
                        <a:tabLst/>
                      </a:pPr>
                      <a:endParaRPr kumimoji="0" lang="en-GB" sz="3200" b="0" i="0" u="none" strike="noStrike" kern="1200" cap="none" spc="0" normalizeH="0" baseline="0" noProof="0">
                        <a:ln>
                          <a:noFill/>
                        </a:ln>
                        <a:solidFill>
                          <a:prstClr val="black"/>
                        </a:solidFill>
                        <a:effectLst/>
                        <a:uLnTx/>
                        <a:uFillTx/>
                        <a:latin typeface="Trebuchet MS" panose="020B0603020202020204" pitchFamily="34" charset="0"/>
                        <a:ea typeface="Verdana" panose="020B0604030504040204" pitchFamily="34" charset="0"/>
                        <a:cs typeface="Verdana" panose="020B0604030504040204" pitchFamily="34" charset="0"/>
                      </a:endParaRPr>
                    </a:p>
                    <a:p>
                      <a:pPr marL="0" marR="0" lvl="0" indent="0" algn="l" defTabSz="4173538" rtl="0" eaLnBrk="1" fontAlgn="base" latinLnBrk="0" hangingPunct="1">
                        <a:lnSpc>
                          <a:spcPct val="100000"/>
                        </a:lnSpc>
                        <a:spcBef>
                          <a:spcPct val="20000"/>
                        </a:spcBef>
                        <a:spcAft>
                          <a:spcPct val="0"/>
                        </a:spcAft>
                        <a:buClrTx/>
                        <a:buSzTx/>
                        <a:buFontTx/>
                        <a:buNone/>
                        <a:tabLst/>
                      </a:pPr>
                      <a:endParaRPr kumimoji="0" lang="en-GB" sz="3200" b="0" i="0" u="none" strike="noStrike" kern="1200" cap="none" spc="0" normalizeH="0" baseline="0" noProof="0">
                        <a:ln>
                          <a:noFill/>
                        </a:ln>
                        <a:solidFill>
                          <a:prstClr val="black"/>
                        </a:solidFill>
                        <a:effectLst/>
                        <a:uLnTx/>
                        <a:uFillTx/>
                        <a:latin typeface="Trebuchet MS" panose="020B0603020202020204" pitchFamily="34" charset="0"/>
                        <a:ea typeface="Verdana" panose="020B0604030504040204" pitchFamily="34" charset="0"/>
                        <a:cs typeface="Verdana" panose="020B0604030504040204" pitchFamily="34" charset="0"/>
                      </a:endParaRPr>
                    </a:p>
                    <a:p>
                      <a:pPr marL="0" marR="0" lvl="0" indent="0" algn="l" defTabSz="4173538" rtl="0" eaLnBrk="1" fontAlgn="base" latinLnBrk="0" hangingPunct="1">
                        <a:lnSpc>
                          <a:spcPct val="100000"/>
                        </a:lnSpc>
                        <a:spcBef>
                          <a:spcPct val="20000"/>
                        </a:spcBef>
                        <a:spcAft>
                          <a:spcPct val="0"/>
                        </a:spcAft>
                        <a:buClrTx/>
                        <a:buSzTx/>
                        <a:buFontTx/>
                        <a:buNone/>
                        <a:tabLst/>
                      </a:pPr>
                      <a:endParaRPr kumimoji="0" lang="en-GB" sz="3200" b="0" i="0" u="none" strike="noStrike" kern="1200" cap="none" spc="0" normalizeH="0" baseline="0" noProof="0">
                        <a:ln>
                          <a:noFill/>
                        </a:ln>
                        <a:solidFill>
                          <a:prstClr val="black"/>
                        </a:solidFill>
                        <a:effectLst/>
                        <a:uLnTx/>
                        <a:uFillTx/>
                        <a:latin typeface="Trebuchet MS" panose="020B0603020202020204" pitchFamily="34" charset="0"/>
                        <a:ea typeface="Verdana" panose="020B0604030504040204" pitchFamily="34" charset="0"/>
                        <a:cs typeface="Verdana" panose="020B0604030504040204" pitchFamily="34" charset="0"/>
                      </a:endParaRPr>
                    </a:p>
                    <a:p>
                      <a:pPr marL="0" marR="0" lvl="0" indent="0" algn="l" defTabSz="4173538" rtl="0" eaLnBrk="1" fontAlgn="base" latinLnBrk="0" hangingPunct="1">
                        <a:lnSpc>
                          <a:spcPct val="100000"/>
                        </a:lnSpc>
                        <a:spcBef>
                          <a:spcPct val="20000"/>
                        </a:spcBef>
                        <a:spcAft>
                          <a:spcPct val="0"/>
                        </a:spcAft>
                        <a:buClrTx/>
                        <a:buSzTx/>
                        <a:buFontTx/>
                        <a:buNone/>
                        <a:tabLst/>
                      </a:pPr>
                      <a:endParaRPr kumimoji="0" lang="en-GB" sz="3200" b="0" i="0" u="none" strike="noStrike" kern="1200" cap="none" spc="0" normalizeH="0" baseline="0" noProof="0">
                        <a:ln>
                          <a:noFill/>
                        </a:ln>
                        <a:solidFill>
                          <a:prstClr val="black"/>
                        </a:solidFill>
                        <a:effectLst/>
                        <a:uLnTx/>
                        <a:uFillTx/>
                        <a:latin typeface="Trebuchet MS" panose="020B0603020202020204" pitchFamily="34" charset="0"/>
                        <a:ea typeface="Verdana" panose="020B0604030504040204" pitchFamily="34" charset="0"/>
                        <a:cs typeface="Verdana" panose="020B0604030504040204" pitchFamily="34" charset="0"/>
                      </a:endParaRPr>
                    </a:p>
                    <a:p>
                      <a:pPr marL="0" marR="0" lvl="0" indent="0" algn="l" defTabSz="4173538" rtl="0" eaLnBrk="1" fontAlgn="base" latinLnBrk="0" hangingPunct="1">
                        <a:lnSpc>
                          <a:spcPct val="100000"/>
                        </a:lnSpc>
                        <a:spcBef>
                          <a:spcPct val="20000"/>
                        </a:spcBef>
                        <a:spcAft>
                          <a:spcPct val="0"/>
                        </a:spcAft>
                        <a:buClrTx/>
                        <a:buSzTx/>
                        <a:buFontTx/>
                        <a:buNone/>
                        <a:tabLst/>
                      </a:pPr>
                      <a:endParaRPr kumimoji="0" lang="en-GB" sz="3200" b="0" i="0" u="none" strike="noStrike" kern="1200" cap="none" spc="0" normalizeH="0" baseline="0" noProof="0">
                        <a:ln>
                          <a:noFill/>
                        </a:ln>
                        <a:solidFill>
                          <a:prstClr val="black"/>
                        </a:solidFill>
                        <a:effectLst/>
                        <a:uLnTx/>
                        <a:uFillTx/>
                        <a:latin typeface="Trebuchet MS" panose="020B0603020202020204" pitchFamily="34" charset="0"/>
                        <a:ea typeface="Verdana" panose="020B0604030504040204" pitchFamily="34" charset="0"/>
                        <a:cs typeface="Verdana" panose="020B0604030504040204" pitchFamily="34" charset="0"/>
                      </a:endParaRPr>
                    </a:p>
                    <a:p>
                      <a:pPr marL="0" marR="0" lvl="0" indent="0" algn="l" defTabSz="4173538" rtl="0" eaLnBrk="1" fontAlgn="base" latinLnBrk="0" hangingPunct="1">
                        <a:lnSpc>
                          <a:spcPct val="100000"/>
                        </a:lnSpc>
                        <a:spcBef>
                          <a:spcPct val="20000"/>
                        </a:spcBef>
                        <a:spcAft>
                          <a:spcPct val="0"/>
                        </a:spcAft>
                        <a:buClrTx/>
                        <a:buSzTx/>
                        <a:buFontTx/>
                        <a:buNone/>
                        <a:tabLst/>
                      </a:pPr>
                      <a:endParaRPr kumimoji="0" lang="en-GB" sz="3200" b="0" i="0" u="none" strike="noStrike" kern="1200" cap="none" spc="0" normalizeH="0" baseline="0" noProof="0">
                        <a:ln>
                          <a:noFill/>
                        </a:ln>
                        <a:solidFill>
                          <a:prstClr val="black"/>
                        </a:solidFill>
                        <a:effectLst/>
                        <a:uLnTx/>
                        <a:uFillTx/>
                        <a:latin typeface="Trebuchet MS" panose="020B0603020202020204" pitchFamily="34" charset="0"/>
                        <a:ea typeface="Verdana" panose="020B0604030504040204" pitchFamily="34" charset="0"/>
                        <a:cs typeface="Verdana" panose="020B0604030504040204" pitchFamily="34" charset="0"/>
                      </a:endParaRPr>
                    </a:p>
                    <a:p>
                      <a:pPr marL="0" marR="0" lvl="0" indent="0" algn="l" defTabSz="4173538" rtl="0" eaLnBrk="1" fontAlgn="base" latinLnBrk="0" hangingPunct="1">
                        <a:lnSpc>
                          <a:spcPct val="100000"/>
                        </a:lnSpc>
                        <a:spcBef>
                          <a:spcPct val="20000"/>
                        </a:spcBef>
                        <a:spcAft>
                          <a:spcPct val="0"/>
                        </a:spcAft>
                        <a:buClrTx/>
                        <a:buSzTx/>
                        <a:buFontTx/>
                        <a:buNone/>
                        <a:tabLst/>
                      </a:pPr>
                      <a:endParaRPr kumimoji="0" lang="en-GB" sz="3200" b="0" i="0" u="none" strike="noStrike" kern="1200" cap="none" spc="0" normalizeH="0" baseline="0" noProof="0">
                        <a:ln>
                          <a:noFill/>
                        </a:ln>
                        <a:solidFill>
                          <a:prstClr val="black"/>
                        </a:solidFill>
                        <a:effectLst/>
                        <a:uLnTx/>
                        <a:uFillTx/>
                        <a:latin typeface="Trebuchet MS" panose="020B0603020202020204" pitchFamily="34" charset="0"/>
                        <a:ea typeface="Verdana" panose="020B0604030504040204" pitchFamily="34" charset="0"/>
                        <a:cs typeface="Verdana" panose="020B0604030504040204" pitchFamily="34" charset="0"/>
                      </a:endParaRPr>
                    </a:p>
                    <a:p>
                      <a:pPr marL="0" marR="0" lvl="0" indent="0" algn="l" defTabSz="4173538" rtl="0" eaLnBrk="1" fontAlgn="base" latinLnBrk="0" hangingPunct="1">
                        <a:lnSpc>
                          <a:spcPct val="100000"/>
                        </a:lnSpc>
                        <a:spcBef>
                          <a:spcPct val="20000"/>
                        </a:spcBef>
                        <a:spcAft>
                          <a:spcPct val="0"/>
                        </a:spcAft>
                        <a:buClrTx/>
                        <a:buSzTx/>
                        <a:buFontTx/>
                        <a:buNone/>
                        <a:tabLst/>
                      </a:pPr>
                      <a:endParaRPr kumimoji="0" lang="en-GB" sz="3200" b="0" i="0" u="none" strike="noStrike" kern="1200" cap="none" spc="0" normalizeH="0" baseline="0" noProof="0">
                        <a:ln>
                          <a:noFill/>
                        </a:ln>
                        <a:solidFill>
                          <a:prstClr val="black"/>
                        </a:solidFill>
                        <a:effectLst/>
                        <a:uLnTx/>
                        <a:uFillTx/>
                        <a:latin typeface="Trebuchet MS" panose="020B0603020202020204" pitchFamily="34" charset="0"/>
                        <a:ea typeface="Verdana" panose="020B0604030504040204" pitchFamily="34" charset="0"/>
                        <a:cs typeface="Verdana" panose="020B0604030504040204" pitchFamily="34" charset="0"/>
                      </a:endParaRPr>
                    </a:p>
                    <a:p>
                      <a:pPr marL="0" marR="0" lvl="0" indent="0" algn="l" defTabSz="4173538" rtl="0" eaLnBrk="1" fontAlgn="base" latinLnBrk="0" hangingPunct="1">
                        <a:lnSpc>
                          <a:spcPct val="100000"/>
                        </a:lnSpc>
                        <a:spcBef>
                          <a:spcPct val="20000"/>
                        </a:spcBef>
                        <a:spcAft>
                          <a:spcPct val="0"/>
                        </a:spcAft>
                        <a:buClrTx/>
                        <a:buSzTx/>
                        <a:buFontTx/>
                        <a:buNone/>
                        <a:tabLst/>
                      </a:pPr>
                      <a:r>
                        <a:rPr kumimoji="0" lang="en-GB" sz="3200" b="0" i="0" u="none" strike="noStrike" kern="1200" cap="none" spc="0" normalizeH="0" baseline="0" noProof="0">
                          <a:ln>
                            <a:noFill/>
                          </a:ln>
                          <a:solidFill>
                            <a:prstClr val="black"/>
                          </a:solidFill>
                          <a:effectLst/>
                          <a:uLnTx/>
                          <a:uFillTx/>
                          <a:latin typeface="Trebuchet MS" panose="020B0603020202020204" pitchFamily="34" charset="0"/>
                          <a:ea typeface="Verdana" panose="020B0604030504040204" pitchFamily="34" charset="0"/>
                          <a:cs typeface="Verdana" panose="020B0604030504040204" pitchFamily="34" charset="0"/>
                        </a:rPr>
                        <a:t>(above left) </a:t>
                      </a:r>
                      <a:r>
                        <a:rPr kumimoji="0" lang="en-US" sz="3200" b="0" i="0" u="none" strike="noStrike" kern="1200" cap="none" spc="0" normalizeH="0" baseline="0">
                          <a:ln>
                            <a:noFill/>
                          </a:ln>
                          <a:solidFill>
                            <a:prstClr val="black"/>
                          </a:solidFill>
                          <a:effectLst/>
                          <a:uLnTx/>
                          <a:uFillTx/>
                          <a:latin typeface="Trebuchet MS" panose="020B0603020202020204" pitchFamily="34" charset="0"/>
                          <a:ea typeface="Verdana" panose="020B0604030504040204" pitchFamily="34" charset="0"/>
                          <a:cs typeface="Verdana" panose="020B0604030504040204" pitchFamily="34" charset="0"/>
                        </a:rPr>
                        <a:t>QD magnet being measured with a rotating coil at BNL magnet division.  The harmonic errors were used to determine an arrangement of iron wires to be inserted into the magnet bore: (above right) shows a BD magnet.</a:t>
                      </a:r>
                      <a:endParaRPr kumimoji="0" lang="en-GB" sz="3200" b="0" i="0" u="none" strike="noStrike" kern="1200" cap="none" spc="0" normalizeH="0" baseline="0" noProof="0">
                        <a:ln>
                          <a:noFill/>
                        </a:ln>
                        <a:solidFill>
                          <a:prstClr val="black"/>
                        </a:solidFill>
                        <a:effectLst/>
                        <a:uLnTx/>
                        <a:uFillTx/>
                        <a:latin typeface="Trebuchet MS" panose="020B0603020202020204" pitchFamily="34" charset="0"/>
                        <a:ea typeface="Verdana" panose="020B0604030504040204" pitchFamily="34" charset="0"/>
                        <a:cs typeface="Verdana" panose="020B0604030504040204" pitchFamily="34" charset="0"/>
                      </a:endParaRPr>
                    </a:p>
                  </a:txBody>
                  <a:tcPr marL="360000" marR="360000" marT="360000" marB="360000" horzOverflow="overflow">
                    <a:lnL>
                      <a:noFill/>
                    </a:lnL>
                    <a:lnR>
                      <a:noFill/>
                    </a:lnR>
                    <a:lnT cap="flat">
                      <a:noFill/>
                    </a:lnT>
                    <a:lnB cap="flat">
                      <a:noFill/>
                    </a:lnB>
                    <a:lnTlToBr>
                      <a:noFill/>
                    </a:lnTlToBr>
                    <a:lnBlToTr>
                      <a:noFill/>
                    </a:lnBlToTr>
                    <a:noFill/>
                  </a:tcPr>
                </a:tc>
                <a:tc>
                  <a:txBody>
                    <a:bodyPr/>
                    <a:lstStyle/>
                    <a:p>
                      <a:pPr marL="0" marR="0" lvl="0" indent="0" algn="l" defTabSz="4173538" rtl="0" eaLnBrk="1" fontAlgn="base" latinLnBrk="0" hangingPunct="1">
                        <a:lnSpc>
                          <a:spcPct val="100000"/>
                        </a:lnSpc>
                        <a:spcBef>
                          <a:spcPct val="20000"/>
                        </a:spcBef>
                        <a:spcAft>
                          <a:spcPct val="0"/>
                        </a:spcAft>
                        <a:buClrTx/>
                        <a:buSzTx/>
                        <a:buFontTx/>
                        <a:buNone/>
                        <a:tabLst/>
                        <a:defRPr/>
                      </a:pPr>
                      <a:r>
                        <a:rPr kumimoji="0" lang="en-GB" sz="4800" b="1" i="0" u="none" strike="noStrike" kern="1200" cap="none" normalizeH="0" baseline="0" noProof="0">
                          <a:ln>
                            <a:noFill/>
                          </a:ln>
                          <a:solidFill>
                            <a:schemeClr val="tx1"/>
                          </a:solidFill>
                          <a:effectLst/>
                          <a:latin typeface="Trebuchet MS" panose="020B0603020202020204" pitchFamily="34" charset="0"/>
                          <a:ea typeface="Verdana" panose="020B0604030504040204" pitchFamily="34" charset="0"/>
                          <a:cs typeface="Verdana" panose="020B0604030504040204" pitchFamily="34" charset="0"/>
                        </a:rPr>
                        <a:t>Field Quality Results</a:t>
                      </a:r>
                    </a:p>
                    <a:p>
                      <a:pPr marL="0" marR="0" lvl="0" indent="0" algn="l" defTabSz="4173538" rtl="0" eaLnBrk="1" fontAlgn="base" latinLnBrk="0" hangingPunct="1">
                        <a:lnSpc>
                          <a:spcPct val="100000"/>
                        </a:lnSpc>
                        <a:spcBef>
                          <a:spcPct val="20000"/>
                        </a:spcBef>
                        <a:spcAft>
                          <a:spcPct val="0"/>
                        </a:spcAft>
                        <a:buClrTx/>
                        <a:buSzTx/>
                        <a:buFontTx/>
                        <a:buNone/>
                        <a:tabLst/>
                        <a:defRPr/>
                      </a:pPr>
                      <a:endParaRPr kumimoji="0" lang="en-GB" sz="3200" b="0" i="0" u="none" strike="noStrike" kern="1200" cap="none" spc="0" normalizeH="0" baseline="0" noProof="0">
                        <a:ln>
                          <a:noFill/>
                        </a:ln>
                        <a:solidFill>
                          <a:prstClr val="black"/>
                        </a:solidFill>
                        <a:effectLst/>
                        <a:uLnTx/>
                        <a:uFillTx/>
                        <a:latin typeface="Trebuchet MS" panose="020B0603020202020204" pitchFamily="34" charset="0"/>
                        <a:ea typeface="Verdana" panose="020B0604030504040204" pitchFamily="34" charset="0"/>
                        <a:cs typeface="Verdana" panose="020B0604030504040204" pitchFamily="34" charset="0"/>
                      </a:endParaRPr>
                    </a:p>
                    <a:p>
                      <a:pPr marL="0" marR="0" lvl="0" indent="0" algn="l" defTabSz="4173538" rtl="0" eaLnBrk="1" fontAlgn="base" latinLnBrk="0" hangingPunct="1">
                        <a:lnSpc>
                          <a:spcPct val="100000"/>
                        </a:lnSpc>
                        <a:spcBef>
                          <a:spcPct val="20000"/>
                        </a:spcBef>
                        <a:spcAft>
                          <a:spcPct val="0"/>
                        </a:spcAft>
                        <a:buClrTx/>
                        <a:buSzTx/>
                        <a:buFontTx/>
                        <a:buNone/>
                        <a:tabLst/>
                        <a:defRPr/>
                      </a:pPr>
                      <a:endParaRPr kumimoji="0" lang="en-GB" sz="3200" b="0" i="0" u="none" strike="noStrike" kern="1200" cap="none" spc="0" normalizeH="0" baseline="0" noProof="0">
                        <a:ln>
                          <a:noFill/>
                        </a:ln>
                        <a:solidFill>
                          <a:prstClr val="black"/>
                        </a:solidFill>
                        <a:effectLst/>
                        <a:uLnTx/>
                        <a:uFillTx/>
                        <a:latin typeface="Trebuchet MS" panose="020B0603020202020204" pitchFamily="34" charset="0"/>
                        <a:ea typeface="Verdana" panose="020B0604030504040204" pitchFamily="34" charset="0"/>
                        <a:cs typeface="Verdana" panose="020B0604030504040204" pitchFamily="34" charset="0"/>
                      </a:endParaRPr>
                    </a:p>
                    <a:p>
                      <a:pPr marL="0" marR="0" lvl="0" indent="0" algn="l" defTabSz="4173538" rtl="0" eaLnBrk="1" fontAlgn="base" latinLnBrk="0" hangingPunct="1">
                        <a:lnSpc>
                          <a:spcPct val="100000"/>
                        </a:lnSpc>
                        <a:spcBef>
                          <a:spcPct val="20000"/>
                        </a:spcBef>
                        <a:spcAft>
                          <a:spcPct val="0"/>
                        </a:spcAft>
                        <a:buClrTx/>
                        <a:buSzTx/>
                        <a:buFontTx/>
                        <a:buNone/>
                        <a:tabLst/>
                        <a:defRPr/>
                      </a:pPr>
                      <a:endParaRPr kumimoji="0" lang="en-GB" sz="3200" b="0" i="0" u="none" strike="noStrike" kern="1200" cap="none" spc="0" normalizeH="0" baseline="0" noProof="0">
                        <a:ln>
                          <a:noFill/>
                        </a:ln>
                        <a:solidFill>
                          <a:prstClr val="black"/>
                        </a:solidFill>
                        <a:effectLst/>
                        <a:uLnTx/>
                        <a:uFillTx/>
                        <a:latin typeface="Trebuchet MS" panose="020B0603020202020204" pitchFamily="34" charset="0"/>
                        <a:ea typeface="Verdana" panose="020B0604030504040204" pitchFamily="34" charset="0"/>
                        <a:cs typeface="Verdana" panose="020B0604030504040204" pitchFamily="34" charset="0"/>
                      </a:endParaRPr>
                    </a:p>
                    <a:p>
                      <a:pPr marL="0" marR="0" lvl="0" indent="0" algn="l" defTabSz="4173538" rtl="0" eaLnBrk="1" fontAlgn="base" latinLnBrk="0" hangingPunct="1">
                        <a:lnSpc>
                          <a:spcPct val="100000"/>
                        </a:lnSpc>
                        <a:spcBef>
                          <a:spcPct val="20000"/>
                        </a:spcBef>
                        <a:spcAft>
                          <a:spcPct val="0"/>
                        </a:spcAft>
                        <a:buClrTx/>
                        <a:buSzTx/>
                        <a:buFontTx/>
                        <a:buNone/>
                        <a:tabLst/>
                        <a:defRPr/>
                      </a:pPr>
                      <a:endParaRPr kumimoji="0" lang="en-GB" sz="3200" b="0" i="0" u="none" strike="noStrike" kern="1200" cap="none" spc="0" normalizeH="0" baseline="0" noProof="0">
                        <a:ln>
                          <a:noFill/>
                        </a:ln>
                        <a:solidFill>
                          <a:prstClr val="black"/>
                        </a:solidFill>
                        <a:effectLst/>
                        <a:uLnTx/>
                        <a:uFillTx/>
                        <a:latin typeface="Trebuchet MS" panose="020B0603020202020204" pitchFamily="34" charset="0"/>
                        <a:ea typeface="Verdana" panose="020B0604030504040204" pitchFamily="34" charset="0"/>
                        <a:cs typeface="Verdana" panose="020B0604030504040204" pitchFamily="34" charset="0"/>
                      </a:endParaRPr>
                    </a:p>
                    <a:p>
                      <a:pPr marL="0" marR="0" lvl="0" indent="0" algn="l" defTabSz="4173538" rtl="0" eaLnBrk="1" fontAlgn="base" latinLnBrk="0" hangingPunct="1">
                        <a:lnSpc>
                          <a:spcPct val="100000"/>
                        </a:lnSpc>
                        <a:spcBef>
                          <a:spcPct val="20000"/>
                        </a:spcBef>
                        <a:spcAft>
                          <a:spcPct val="0"/>
                        </a:spcAft>
                        <a:buClrTx/>
                        <a:buSzTx/>
                        <a:buFontTx/>
                        <a:buNone/>
                        <a:tabLst/>
                        <a:defRPr/>
                      </a:pPr>
                      <a:endParaRPr kumimoji="0" lang="en-GB" sz="3200" b="0" i="0" u="none" strike="noStrike" kern="1200" cap="none" spc="0" normalizeH="0" baseline="0" noProof="0">
                        <a:ln>
                          <a:noFill/>
                        </a:ln>
                        <a:solidFill>
                          <a:prstClr val="black"/>
                        </a:solidFill>
                        <a:effectLst/>
                        <a:uLnTx/>
                        <a:uFillTx/>
                        <a:latin typeface="Trebuchet MS" panose="020B0603020202020204" pitchFamily="34" charset="0"/>
                        <a:ea typeface="Verdana" panose="020B0604030504040204" pitchFamily="34" charset="0"/>
                        <a:cs typeface="Verdana" panose="020B0604030504040204" pitchFamily="34" charset="0"/>
                      </a:endParaRPr>
                    </a:p>
                    <a:p>
                      <a:pPr marL="0" marR="0" lvl="0" indent="0" algn="l" defTabSz="4173538" rtl="0" eaLnBrk="1" fontAlgn="base" latinLnBrk="0" hangingPunct="1">
                        <a:lnSpc>
                          <a:spcPct val="100000"/>
                        </a:lnSpc>
                        <a:spcBef>
                          <a:spcPct val="20000"/>
                        </a:spcBef>
                        <a:spcAft>
                          <a:spcPct val="0"/>
                        </a:spcAft>
                        <a:buClrTx/>
                        <a:buSzTx/>
                        <a:buFontTx/>
                        <a:buNone/>
                        <a:tabLst/>
                        <a:defRPr/>
                      </a:pPr>
                      <a:endParaRPr kumimoji="0" lang="en-GB" sz="3200" b="0" i="0" u="none" strike="noStrike" kern="1200" cap="none" spc="0" normalizeH="0" baseline="0" noProof="0">
                        <a:ln>
                          <a:noFill/>
                        </a:ln>
                        <a:solidFill>
                          <a:prstClr val="black"/>
                        </a:solidFill>
                        <a:effectLst/>
                        <a:uLnTx/>
                        <a:uFillTx/>
                        <a:latin typeface="Trebuchet MS" panose="020B0603020202020204" pitchFamily="34" charset="0"/>
                        <a:ea typeface="Verdana" panose="020B0604030504040204" pitchFamily="34" charset="0"/>
                        <a:cs typeface="Verdana" panose="020B0604030504040204" pitchFamily="34" charset="0"/>
                      </a:endParaRPr>
                    </a:p>
                    <a:p>
                      <a:pPr marL="0" marR="0" lvl="0" indent="0" algn="l" defTabSz="4173538" rtl="0" eaLnBrk="1" fontAlgn="base" latinLnBrk="0" hangingPunct="1">
                        <a:lnSpc>
                          <a:spcPct val="100000"/>
                        </a:lnSpc>
                        <a:spcBef>
                          <a:spcPct val="20000"/>
                        </a:spcBef>
                        <a:spcAft>
                          <a:spcPct val="0"/>
                        </a:spcAft>
                        <a:buClrTx/>
                        <a:buSzTx/>
                        <a:buFontTx/>
                        <a:buNone/>
                        <a:tabLst/>
                        <a:defRPr/>
                      </a:pPr>
                      <a:endParaRPr kumimoji="0" lang="en-GB" sz="3200" b="0" i="0" u="none" strike="noStrike" kern="1200" cap="none" spc="0" normalizeH="0" baseline="0" noProof="0">
                        <a:ln>
                          <a:noFill/>
                        </a:ln>
                        <a:solidFill>
                          <a:prstClr val="black"/>
                        </a:solidFill>
                        <a:effectLst/>
                        <a:uLnTx/>
                        <a:uFillTx/>
                        <a:latin typeface="Trebuchet MS" panose="020B0603020202020204" pitchFamily="34" charset="0"/>
                        <a:ea typeface="Verdana" panose="020B0604030504040204" pitchFamily="34" charset="0"/>
                        <a:cs typeface="Verdana" panose="020B0604030504040204" pitchFamily="34" charset="0"/>
                      </a:endParaRPr>
                    </a:p>
                    <a:p>
                      <a:pPr marL="0" marR="0" lvl="0" indent="0" algn="l" defTabSz="4173538" rtl="0" eaLnBrk="1" fontAlgn="base" latinLnBrk="0" hangingPunct="1">
                        <a:lnSpc>
                          <a:spcPct val="100000"/>
                        </a:lnSpc>
                        <a:spcBef>
                          <a:spcPct val="20000"/>
                        </a:spcBef>
                        <a:spcAft>
                          <a:spcPct val="0"/>
                        </a:spcAft>
                        <a:buClrTx/>
                        <a:buSzTx/>
                        <a:buFontTx/>
                        <a:buNone/>
                        <a:tabLst/>
                        <a:defRPr/>
                      </a:pPr>
                      <a:r>
                        <a:rPr kumimoji="0" lang="en-GB" sz="3200" b="0" i="0" u="none" strike="noStrike" kern="1200" cap="none" spc="0" normalizeH="0" baseline="0" noProof="0">
                          <a:ln>
                            <a:noFill/>
                          </a:ln>
                          <a:solidFill>
                            <a:prstClr val="black"/>
                          </a:solidFill>
                          <a:effectLst/>
                          <a:uLnTx/>
                          <a:uFillTx/>
                          <a:latin typeface="Trebuchet MS" panose="020B0603020202020204" pitchFamily="34" charset="0"/>
                          <a:ea typeface="Verdana" panose="020B0604030504040204" pitchFamily="34" charset="0"/>
                          <a:cs typeface="Verdana" panose="020B0604030504040204" pitchFamily="34" charset="0"/>
                        </a:rPr>
                        <a:t>Achieved distributions of “multipole FOM” and relative field error are shown below.</a:t>
                      </a:r>
                    </a:p>
                    <a:p>
                      <a:pPr marL="0" marR="0" lvl="0" indent="0" algn="l" defTabSz="4173538" rtl="0" eaLnBrk="1" fontAlgn="base" latinLnBrk="0" hangingPunct="1">
                        <a:lnSpc>
                          <a:spcPct val="100000"/>
                        </a:lnSpc>
                        <a:spcBef>
                          <a:spcPct val="20000"/>
                        </a:spcBef>
                        <a:spcAft>
                          <a:spcPct val="0"/>
                        </a:spcAft>
                        <a:buClrTx/>
                        <a:buSzTx/>
                        <a:buFontTx/>
                        <a:buNone/>
                        <a:tabLst/>
                        <a:defRPr/>
                      </a:pPr>
                      <a:endParaRPr kumimoji="0" lang="en-GB" sz="3200" b="0" i="0" u="none" strike="noStrike" kern="1200" cap="none" spc="0" normalizeH="0" baseline="0" noProof="0">
                        <a:ln>
                          <a:noFill/>
                        </a:ln>
                        <a:solidFill>
                          <a:prstClr val="black"/>
                        </a:solidFill>
                        <a:effectLst/>
                        <a:uLnTx/>
                        <a:uFillTx/>
                        <a:latin typeface="Trebuchet MS" panose="020B0603020202020204" pitchFamily="34" charset="0"/>
                        <a:ea typeface="Verdana" panose="020B0604030504040204" pitchFamily="34" charset="0"/>
                        <a:cs typeface="Verdana" panose="020B0604030504040204" pitchFamily="34" charset="0"/>
                      </a:endParaRPr>
                    </a:p>
                    <a:p>
                      <a:pPr marL="0" marR="0" lvl="0" indent="0" algn="l" defTabSz="4173538" rtl="0" eaLnBrk="1" fontAlgn="base" latinLnBrk="0" hangingPunct="1">
                        <a:lnSpc>
                          <a:spcPct val="100000"/>
                        </a:lnSpc>
                        <a:spcBef>
                          <a:spcPct val="20000"/>
                        </a:spcBef>
                        <a:spcAft>
                          <a:spcPct val="0"/>
                        </a:spcAft>
                        <a:buClrTx/>
                        <a:buSzTx/>
                        <a:buFontTx/>
                        <a:buNone/>
                        <a:tabLst/>
                        <a:defRPr/>
                      </a:pPr>
                      <a:endParaRPr kumimoji="0" lang="en-GB" sz="3200" b="0" i="0" u="none" strike="noStrike" kern="1200" cap="none" spc="0" normalizeH="0" baseline="0" noProof="0" dirty="0">
                        <a:ln>
                          <a:noFill/>
                        </a:ln>
                        <a:solidFill>
                          <a:prstClr val="black"/>
                        </a:solidFill>
                        <a:effectLst/>
                        <a:uLnTx/>
                        <a:uFillTx/>
                        <a:latin typeface="Trebuchet MS" panose="020B0603020202020204" pitchFamily="34" charset="0"/>
                        <a:ea typeface="Verdana" panose="020B0604030504040204" pitchFamily="34" charset="0"/>
                        <a:cs typeface="Verdana" panose="020B0604030504040204" pitchFamily="34" charset="0"/>
                      </a:endParaRPr>
                    </a:p>
                    <a:p>
                      <a:pPr marL="0" marR="0" lvl="0" indent="0" algn="l" defTabSz="4173538" rtl="0" eaLnBrk="1" fontAlgn="base" latinLnBrk="0" hangingPunct="1">
                        <a:lnSpc>
                          <a:spcPct val="100000"/>
                        </a:lnSpc>
                        <a:spcBef>
                          <a:spcPct val="20000"/>
                        </a:spcBef>
                        <a:spcAft>
                          <a:spcPct val="0"/>
                        </a:spcAft>
                        <a:buClrTx/>
                        <a:buSzTx/>
                        <a:buFontTx/>
                        <a:buNone/>
                        <a:tabLst/>
                        <a:defRPr/>
                      </a:pPr>
                      <a:endParaRPr kumimoji="0" lang="en-GB" sz="3200" b="0" i="0" u="none" strike="noStrike" kern="1200" cap="none" spc="0" normalizeH="0" baseline="0" noProof="0" dirty="0">
                        <a:ln>
                          <a:noFill/>
                        </a:ln>
                        <a:solidFill>
                          <a:prstClr val="black"/>
                        </a:solidFill>
                        <a:effectLst/>
                        <a:uLnTx/>
                        <a:uFillTx/>
                        <a:latin typeface="Trebuchet MS" panose="020B0603020202020204" pitchFamily="34" charset="0"/>
                        <a:ea typeface="Verdana" panose="020B0604030504040204" pitchFamily="34" charset="0"/>
                        <a:cs typeface="Verdana" panose="020B0604030504040204" pitchFamily="34" charset="0"/>
                      </a:endParaRPr>
                    </a:p>
                    <a:p>
                      <a:pPr marL="0" marR="0" lvl="0" indent="0" algn="l" defTabSz="4173538" rtl="0" eaLnBrk="1" fontAlgn="base" latinLnBrk="0" hangingPunct="1">
                        <a:lnSpc>
                          <a:spcPct val="100000"/>
                        </a:lnSpc>
                        <a:spcBef>
                          <a:spcPct val="20000"/>
                        </a:spcBef>
                        <a:spcAft>
                          <a:spcPct val="0"/>
                        </a:spcAft>
                        <a:buClrTx/>
                        <a:buSzTx/>
                        <a:buFontTx/>
                        <a:buNone/>
                        <a:tabLst/>
                        <a:defRPr/>
                      </a:pPr>
                      <a:endParaRPr kumimoji="0" lang="en-GB" sz="3200" b="0" i="0" u="none" strike="noStrike" kern="1200" cap="none" spc="0" normalizeH="0" baseline="0" noProof="0" dirty="0">
                        <a:ln>
                          <a:noFill/>
                        </a:ln>
                        <a:solidFill>
                          <a:prstClr val="black"/>
                        </a:solidFill>
                        <a:effectLst/>
                        <a:uLnTx/>
                        <a:uFillTx/>
                        <a:latin typeface="Trebuchet MS" panose="020B0603020202020204" pitchFamily="34" charset="0"/>
                        <a:ea typeface="Verdana" panose="020B0604030504040204" pitchFamily="34" charset="0"/>
                        <a:cs typeface="Verdana" panose="020B0604030504040204" pitchFamily="34" charset="0"/>
                      </a:endParaRPr>
                    </a:p>
                    <a:p>
                      <a:pPr marL="0" marR="0" lvl="0" indent="0" algn="l" defTabSz="4173538" rtl="0" eaLnBrk="1" fontAlgn="base" latinLnBrk="0" hangingPunct="1">
                        <a:lnSpc>
                          <a:spcPct val="100000"/>
                        </a:lnSpc>
                        <a:spcBef>
                          <a:spcPct val="20000"/>
                        </a:spcBef>
                        <a:spcAft>
                          <a:spcPct val="0"/>
                        </a:spcAft>
                        <a:buClrTx/>
                        <a:buSzTx/>
                        <a:buFontTx/>
                        <a:buNone/>
                        <a:tabLst/>
                        <a:defRPr/>
                      </a:pPr>
                      <a:endParaRPr kumimoji="0" lang="en-GB" sz="3200" b="0" i="0" u="none" strike="noStrike" kern="1200" cap="none" spc="0" normalizeH="0" baseline="0" noProof="0" dirty="0">
                        <a:ln>
                          <a:noFill/>
                        </a:ln>
                        <a:solidFill>
                          <a:prstClr val="black"/>
                        </a:solidFill>
                        <a:effectLst/>
                        <a:uLnTx/>
                        <a:uFillTx/>
                        <a:latin typeface="Trebuchet MS" panose="020B0603020202020204" pitchFamily="34" charset="0"/>
                        <a:ea typeface="Verdana" panose="020B0604030504040204" pitchFamily="34" charset="0"/>
                        <a:cs typeface="Verdana" panose="020B0604030504040204" pitchFamily="34" charset="0"/>
                      </a:endParaRPr>
                    </a:p>
                    <a:p>
                      <a:pPr marL="0" marR="0" lvl="0" indent="0" algn="l" defTabSz="4173538" rtl="0" eaLnBrk="1" fontAlgn="base" latinLnBrk="0" hangingPunct="1">
                        <a:lnSpc>
                          <a:spcPct val="100000"/>
                        </a:lnSpc>
                        <a:spcBef>
                          <a:spcPct val="20000"/>
                        </a:spcBef>
                        <a:spcAft>
                          <a:spcPct val="0"/>
                        </a:spcAft>
                        <a:buClrTx/>
                        <a:buSzTx/>
                        <a:buFontTx/>
                        <a:buNone/>
                        <a:tabLst/>
                        <a:defRPr/>
                      </a:pPr>
                      <a:endParaRPr kumimoji="0" lang="en-GB" sz="3200" b="0" i="0" u="none" strike="noStrike" kern="1200" cap="none" spc="0" normalizeH="0" baseline="0" noProof="0" dirty="0">
                        <a:ln>
                          <a:noFill/>
                        </a:ln>
                        <a:solidFill>
                          <a:prstClr val="black"/>
                        </a:solidFill>
                        <a:effectLst/>
                        <a:uLnTx/>
                        <a:uFillTx/>
                        <a:latin typeface="Trebuchet MS" panose="020B0603020202020204" pitchFamily="34" charset="0"/>
                        <a:ea typeface="Verdana" panose="020B0604030504040204" pitchFamily="34" charset="0"/>
                        <a:cs typeface="Verdana" panose="020B0604030504040204" pitchFamily="34" charset="0"/>
                      </a:endParaRPr>
                    </a:p>
                    <a:p>
                      <a:pPr marL="0" marR="0" lvl="0" indent="0" algn="l" defTabSz="4173538" rtl="0" eaLnBrk="1" fontAlgn="base" latinLnBrk="0" hangingPunct="1">
                        <a:lnSpc>
                          <a:spcPct val="100000"/>
                        </a:lnSpc>
                        <a:spcBef>
                          <a:spcPct val="20000"/>
                        </a:spcBef>
                        <a:spcAft>
                          <a:spcPct val="0"/>
                        </a:spcAft>
                        <a:buClrTx/>
                        <a:buSzTx/>
                        <a:buFontTx/>
                        <a:buNone/>
                        <a:tabLst/>
                        <a:defRPr/>
                      </a:pPr>
                      <a:endParaRPr kumimoji="0" lang="en-GB" sz="3200" b="0" i="0" u="none" strike="noStrike" kern="1200" cap="none" spc="0" normalizeH="0" baseline="0" noProof="0" dirty="0">
                        <a:ln>
                          <a:noFill/>
                        </a:ln>
                        <a:solidFill>
                          <a:prstClr val="black"/>
                        </a:solidFill>
                        <a:effectLst/>
                        <a:uLnTx/>
                        <a:uFillTx/>
                        <a:latin typeface="Trebuchet MS" panose="020B0603020202020204" pitchFamily="34" charset="0"/>
                        <a:ea typeface="Verdana" panose="020B0604030504040204" pitchFamily="34" charset="0"/>
                        <a:cs typeface="Verdana" panose="020B0604030504040204" pitchFamily="34" charset="0"/>
                      </a:endParaRPr>
                    </a:p>
                    <a:p>
                      <a:pPr marL="0" marR="0" lvl="0" indent="0" algn="l" defTabSz="4173538" rtl="0" eaLnBrk="1" fontAlgn="base" latinLnBrk="0" hangingPunct="1">
                        <a:lnSpc>
                          <a:spcPct val="100000"/>
                        </a:lnSpc>
                        <a:spcBef>
                          <a:spcPct val="20000"/>
                        </a:spcBef>
                        <a:spcAft>
                          <a:spcPct val="0"/>
                        </a:spcAft>
                        <a:buClrTx/>
                        <a:buSzTx/>
                        <a:buFontTx/>
                        <a:buNone/>
                        <a:tabLst/>
                        <a:defRPr/>
                      </a:pPr>
                      <a:endParaRPr kumimoji="0" lang="en-GB" sz="3200" b="0" i="0" u="none" strike="noStrike" kern="1200" cap="none" spc="0" normalizeH="0" baseline="0" noProof="0" dirty="0">
                        <a:ln>
                          <a:noFill/>
                        </a:ln>
                        <a:solidFill>
                          <a:prstClr val="black"/>
                        </a:solidFill>
                        <a:effectLst/>
                        <a:uLnTx/>
                        <a:uFillTx/>
                        <a:latin typeface="Trebuchet MS" panose="020B0603020202020204" pitchFamily="34" charset="0"/>
                        <a:ea typeface="Verdana" panose="020B0604030504040204" pitchFamily="34" charset="0"/>
                        <a:cs typeface="Verdana" panose="020B0604030504040204" pitchFamily="34" charset="0"/>
                      </a:endParaRPr>
                    </a:p>
                    <a:p>
                      <a:pPr marL="0" marR="0" lvl="0" indent="0" algn="l" defTabSz="4173538" rtl="0" eaLnBrk="1" fontAlgn="base" latinLnBrk="0" hangingPunct="1">
                        <a:lnSpc>
                          <a:spcPct val="100000"/>
                        </a:lnSpc>
                        <a:spcBef>
                          <a:spcPct val="20000"/>
                        </a:spcBef>
                        <a:spcAft>
                          <a:spcPct val="0"/>
                        </a:spcAft>
                        <a:buClrTx/>
                        <a:buSzTx/>
                        <a:buFontTx/>
                        <a:buNone/>
                        <a:tabLst/>
                        <a:defRPr/>
                      </a:pPr>
                      <a:endParaRPr kumimoji="0" lang="en-GB" sz="3200" b="0" i="0" u="none" strike="noStrike" kern="1200" cap="none" spc="0" normalizeH="0" baseline="0" noProof="0" dirty="0">
                        <a:ln>
                          <a:noFill/>
                        </a:ln>
                        <a:solidFill>
                          <a:prstClr val="black"/>
                        </a:solidFill>
                        <a:effectLst/>
                        <a:uLnTx/>
                        <a:uFillTx/>
                        <a:latin typeface="Trebuchet MS" panose="020B0603020202020204" pitchFamily="34" charset="0"/>
                        <a:ea typeface="Verdana" panose="020B0604030504040204" pitchFamily="34" charset="0"/>
                        <a:cs typeface="Verdana" panose="020B0604030504040204" pitchFamily="34" charset="0"/>
                      </a:endParaRPr>
                    </a:p>
                    <a:p>
                      <a:pPr marL="0" marR="0" lvl="0" indent="0" algn="l" defTabSz="4173538" rtl="0" eaLnBrk="1" fontAlgn="base" latinLnBrk="0" hangingPunct="1">
                        <a:lnSpc>
                          <a:spcPct val="100000"/>
                        </a:lnSpc>
                        <a:spcBef>
                          <a:spcPct val="20000"/>
                        </a:spcBef>
                        <a:spcAft>
                          <a:spcPct val="0"/>
                        </a:spcAft>
                        <a:buClrTx/>
                        <a:buSzTx/>
                        <a:buFontTx/>
                        <a:buNone/>
                        <a:tabLst/>
                        <a:defRPr/>
                      </a:pPr>
                      <a:endParaRPr kumimoji="0" lang="en-GB" sz="3200" b="0" i="0" u="none" strike="noStrike" kern="1200" cap="none" spc="0" normalizeH="0" baseline="0" noProof="0" dirty="0">
                        <a:ln>
                          <a:noFill/>
                        </a:ln>
                        <a:solidFill>
                          <a:prstClr val="black"/>
                        </a:solidFill>
                        <a:effectLst/>
                        <a:uLnTx/>
                        <a:uFillTx/>
                        <a:latin typeface="Trebuchet MS" panose="020B0603020202020204" pitchFamily="34" charset="0"/>
                        <a:ea typeface="Verdana" panose="020B0604030504040204" pitchFamily="34" charset="0"/>
                        <a:cs typeface="Verdana" panose="020B0604030504040204" pitchFamily="34" charset="0"/>
                      </a:endParaRPr>
                    </a:p>
                    <a:p>
                      <a:pPr marL="0" marR="0" lvl="0" indent="0" algn="l" defTabSz="4173538" rtl="0" eaLnBrk="1" fontAlgn="base" latinLnBrk="0" hangingPunct="1">
                        <a:lnSpc>
                          <a:spcPct val="100000"/>
                        </a:lnSpc>
                        <a:spcBef>
                          <a:spcPct val="20000"/>
                        </a:spcBef>
                        <a:spcAft>
                          <a:spcPct val="0"/>
                        </a:spcAft>
                        <a:buClrTx/>
                        <a:buSzTx/>
                        <a:buFontTx/>
                        <a:buNone/>
                        <a:tabLst/>
                        <a:defRPr/>
                      </a:pPr>
                      <a:endParaRPr kumimoji="0" lang="en-GB" sz="3200" b="0" i="0" u="none" strike="noStrike" kern="1200" cap="none" spc="0" normalizeH="0" baseline="0" noProof="0" dirty="0">
                        <a:ln>
                          <a:noFill/>
                        </a:ln>
                        <a:solidFill>
                          <a:prstClr val="black"/>
                        </a:solidFill>
                        <a:effectLst/>
                        <a:uLnTx/>
                        <a:uFillTx/>
                        <a:latin typeface="Trebuchet MS" panose="020B0603020202020204" pitchFamily="34" charset="0"/>
                        <a:ea typeface="Verdana" panose="020B0604030504040204" pitchFamily="34" charset="0"/>
                        <a:cs typeface="Verdana" panose="020B0604030504040204" pitchFamily="34" charset="0"/>
                      </a:endParaRPr>
                    </a:p>
                    <a:p>
                      <a:pPr marL="0" marR="0" lvl="0" indent="0" algn="l" defTabSz="4173538" rtl="0" eaLnBrk="1" fontAlgn="base" latinLnBrk="0" hangingPunct="1">
                        <a:lnSpc>
                          <a:spcPct val="100000"/>
                        </a:lnSpc>
                        <a:spcBef>
                          <a:spcPct val="20000"/>
                        </a:spcBef>
                        <a:spcAft>
                          <a:spcPct val="0"/>
                        </a:spcAft>
                        <a:buClrTx/>
                        <a:buSzTx/>
                        <a:buFontTx/>
                        <a:buNone/>
                        <a:tabLst/>
                        <a:defRPr/>
                      </a:pPr>
                      <a:endParaRPr kumimoji="0" lang="en-GB" sz="3200" b="0" i="0" u="none" strike="noStrike" kern="1200" cap="none" spc="0" normalizeH="0" baseline="0" noProof="0">
                        <a:ln>
                          <a:noFill/>
                        </a:ln>
                        <a:solidFill>
                          <a:prstClr val="black"/>
                        </a:solidFill>
                        <a:effectLst/>
                        <a:uLnTx/>
                        <a:uFillTx/>
                        <a:latin typeface="Trebuchet MS" panose="020B0603020202020204" pitchFamily="34" charset="0"/>
                        <a:ea typeface="Verdana" panose="020B0604030504040204" pitchFamily="34" charset="0"/>
                        <a:cs typeface="Verdana" panose="020B0604030504040204" pitchFamily="34" charset="0"/>
                      </a:endParaRPr>
                    </a:p>
                    <a:p>
                      <a:pPr marL="0" marR="0" lvl="0" indent="0" algn="l" defTabSz="4173538" rtl="0" eaLnBrk="1" fontAlgn="base" latinLnBrk="0" hangingPunct="1">
                        <a:lnSpc>
                          <a:spcPct val="100000"/>
                        </a:lnSpc>
                        <a:spcBef>
                          <a:spcPct val="20000"/>
                        </a:spcBef>
                        <a:spcAft>
                          <a:spcPct val="0"/>
                        </a:spcAft>
                        <a:buClrTx/>
                        <a:buSzTx/>
                        <a:buFontTx/>
                        <a:buNone/>
                        <a:tabLst/>
                        <a:defRPr/>
                      </a:pPr>
                      <a:r>
                        <a:rPr kumimoji="0" lang="en-GB" sz="3200" b="0" i="0" u="none" strike="noStrike" kern="1200" cap="none" spc="0" normalizeH="0" baseline="0" noProof="0">
                          <a:ln>
                            <a:noFill/>
                          </a:ln>
                          <a:solidFill>
                            <a:prstClr val="black"/>
                          </a:solidFill>
                          <a:effectLst/>
                          <a:uLnTx/>
                          <a:uFillTx/>
                          <a:latin typeface="Trebuchet MS" panose="020B0603020202020204" pitchFamily="34" charset="0"/>
                          <a:ea typeface="Verdana" panose="020B0604030504040204" pitchFamily="34" charset="0"/>
                          <a:cs typeface="Verdana" panose="020B0604030504040204" pitchFamily="34" charset="0"/>
                        </a:rPr>
                        <a:t>The multipole FOM is defined as</a:t>
                      </a:r>
                    </a:p>
                    <a:p>
                      <a:pPr marL="0" marR="0" lvl="0" indent="0" algn="l" defTabSz="4173538" rtl="0" eaLnBrk="1" fontAlgn="base" latinLnBrk="0" hangingPunct="1">
                        <a:lnSpc>
                          <a:spcPct val="100000"/>
                        </a:lnSpc>
                        <a:spcBef>
                          <a:spcPct val="20000"/>
                        </a:spcBef>
                        <a:spcAft>
                          <a:spcPct val="0"/>
                        </a:spcAft>
                        <a:buClrTx/>
                        <a:buSzTx/>
                        <a:buFontTx/>
                        <a:buNone/>
                        <a:tabLst/>
                        <a:defRPr/>
                      </a:pPr>
                      <a:r>
                        <a:rPr kumimoji="0" lang="en-GB" sz="3200" b="0" i="0" u="none" strike="noStrike" kern="1200" cap="none" spc="0" normalizeH="0" baseline="0" noProof="0">
                          <a:ln>
                            <a:noFill/>
                          </a:ln>
                          <a:solidFill>
                            <a:prstClr val="black"/>
                          </a:solidFill>
                          <a:effectLst/>
                          <a:uLnTx/>
                          <a:uFillTx/>
                          <a:latin typeface="Trebuchet MS" panose="020B0603020202020204" pitchFamily="34" charset="0"/>
                          <a:ea typeface="Verdana" panose="020B0604030504040204" pitchFamily="34" charset="0"/>
                          <a:cs typeface="Verdana" panose="020B0604030504040204" pitchFamily="34" charset="0"/>
                        </a:rPr>
                        <a:t>where a</a:t>
                      </a:r>
                      <a:r>
                        <a:rPr kumimoji="0" lang="en-GB" sz="3200" b="0" i="0" u="none" strike="noStrike" kern="1200" cap="none" spc="0" normalizeH="0" baseline="-25000" noProof="0">
                          <a:ln>
                            <a:noFill/>
                          </a:ln>
                          <a:solidFill>
                            <a:prstClr val="black"/>
                          </a:solidFill>
                          <a:effectLst/>
                          <a:uLnTx/>
                          <a:uFillTx/>
                          <a:latin typeface="Trebuchet MS" panose="020B0603020202020204" pitchFamily="34" charset="0"/>
                          <a:ea typeface="Verdana" panose="020B0604030504040204" pitchFamily="34" charset="0"/>
                          <a:cs typeface="Verdana" panose="020B0604030504040204" pitchFamily="34" charset="0"/>
                        </a:rPr>
                        <a:t>n</a:t>
                      </a:r>
                      <a:r>
                        <a:rPr kumimoji="0" lang="en-GB" sz="3200" b="0" i="0" u="none" strike="noStrike" kern="1200" cap="none" spc="0" normalizeH="0" baseline="0" noProof="0">
                          <a:ln>
                            <a:noFill/>
                          </a:ln>
                          <a:solidFill>
                            <a:prstClr val="black"/>
                          </a:solidFill>
                          <a:effectLst/>
                          <a:uLnTx/>
                          <a:uFillTx/>
                          <a:latin typeface="Trebuchet MS" panose="020B0603020202020204" pitchFamily="34" charset="0"/>
                          <a:ea typeface="Verdana" panose="020B0604030504040204" pitchFamily="34" charset="0"/>
                          <a:cs typeface="Verdana" panose="020B0604030504040204" pitchFamily="34" charset="0"/>
                        </a:rPr>
                        <a:t> and b</a:t>
                      </a:r>
                      <a:r>
                        <a:rPr kumimoji="0" lang="en-GB" sz="3200" b="0" i="0" u="none" strike="noStrike" kern="1200" cap="none" spc="0" normalizeH="0" baseline="-25000" noProof="0">
                          <a:ln>
                            <a:noFill/>
                          </a:ln>
                          <a:solidFill>
                            <a:prstClr val="black"/>
                          </a:solidFill>
                          <a:effectLst/>
                          <a:uLnTx/>
                          <a:uFillTx/>
                          <a:latin typeface="Trebuchet MS" panose="020B0603020202020204" pitchFamily="34" charset="0"/>
                          <a:ea typeface="Verdana" panose="020B0604030504040204" pitchFamily="34" charset="0"/>
                          <a:cs typeface="Verdana" panose="020B0604030504040204" pitchFamily="34" charset="0"/>
                        </a:rPr>
                        <a:t>n</a:t>
                      </a:r>
                      <a:r>
                        <a:rPr kumimoji="0" lang="en-GB" sz="3200" b="0" i="0" u="none" strike="noStrike" kern="1200" cap="none" spc="0" normalizeH="0" baseline="0" noProof="0">
                          <a:ln>
                            <a:noFill/>
                          </a:ln>
                          <a:solidFill>
                            <a:prstClr val="black"/>
                          </a:solidFill>
                          <a:effectLst/>
                          <a:uLnTx/>
                          <a:uFillTx/>
                          <a:latin typeface="Trebuchet MS" panose="020B0603020202020204" pitchFamily="34" charset="0"/>
                          <a:ea typeface="Verdana" panose="020B0604030504040204" pitchFamily="34" charset="0"/>
                          <a:cs typeface="Verdana" panose="020B0604030504040204" pitchFamily="34" charset="0"/>
                        </a:rPr>
                        <a:t> are multipole field amplitudes at R=25mm, scaled so that the main quadrupole is 10000 units.</a:t>
                      </a:r>
                    </a:p>
                    <a:p>
                      <a:pPr marL="0" marR="0" lvl="0" indent="0" algn="l" defTabSz="4173538" rtl="0" eaLnBrk="1" fontAlgn="base" latinLnBrk="0" hangingPunct="1">
                        <a:lnSpc>
                          <a:spcPct val="100000"/>
                        </a:lnSpc>
                        <a:spcBef>
                          <a:spcPct val="20000"/>
                        </a:spcBef>
                        <a:spcAft>
                          <a:spcPct val="0"/>
                        </a:spcAft>
                        <a:buClrTx/>
                        <a:buSzTx/>
                        <a:buFontTx/>
                        <a:buNone/>
                        <a:tabLst/>
                        <a:defRPr/>
                      </a:pPr>
                      <a:r>
                        <a:rPr kumimoji="0" lang="en-GB" sz="3200" b="0" i="0" u="none" strike="noStrike" kern="1200" cap="none" spc="0" normalizeH="0" baseline="0" noProof="0">
                          <a:ln>
                            <a:noFill/>
                          </a:ln>
                          <a:solidFill>
                            <a:prstClr val="black"/>
                          </a:solidFill>
                          <a:effectLst/>
                          <a:uLnTx/>
                          <a:uFillTx/>
                          <a:latin typeface="Trebuchet MS" panose="020B0603020202020204" pitchFamily="34" charset="0"/>
                          <a:ea typeface="Verdana" panose="020B0604030504040204" pitchFamily="34" charset="0"/>
                          <a:cs typeface="Verdana" panose="020B0604030504040204" pitchFamily="34" charset="0"/>
                        </a:rPr>
                        <a:t>Relative field error equals</a:t>
                      </a:r>
                    </a:p>
                    <a:p>
                      <a:pPr marL="0" marR="0" lvl="0" indent="0" algn="l" defTabSz="4173538" rtl="0" eaLnBrk="1" fontAlgn="base" latinLnBrk="0" hangingPunct="1">
                        <a:lnSpc>
                          <a:spcPct val="100000"/>
                        </a:lnSpc>
                        <a:spcBef>
                          <a:spcPct val="20000"/>
                        </a:spcBef>
                        <a:spcAft>
                          <a:spcPct val="0"/>
                        </a:spcAft>
                        <a:buClrTx/>
                        <a:buSzTx/>
                        <a:buFontTx/>
                        <a:buNone/>
                        <a:tabLst/>
                        <a:defRPr/>
                      </a:pPr>
                      <a:r>
                        <a:rPr kumimoji="0" lang="en-GB" sz="3200" b="0" i="0" u="none" strike="noStrike" kern="1200" cap="none" spc="0" normalizeH="0" baseline="0" noProof="0">
                          <a:ln>
                            <a:noFill/>
                          </a:ln>
                          <a:solidFill>
                            <a:prstClr val="black"/>
                          </a:solidFill>
                          <a:effectLst/>
                          <a:uLnTx/>
                          <a:uFillTx/>
                          <a:latin typeface="Trebuchet MS" panose="020B0603020202020204" pitchFamily="34" charset="0"/>
                          <a:ea typeface="Verdana" panose="020B0604030504040204" pitchFamily="34" charset="0"/>
                          <a:cs typeface="Verdana" panose="020B0604030504040204" pitchFamily="34" charset="0"/>
                        </a:rPr>
                        <a:t>taken over the y=0, x=±25mm beam midplane.</a:t>
                      </a:r>
                    </a:p>
                    <a:p>
                      <a:pPr marL="0" marR="0" lvl="0" indent="0" algn="l" defTabSz="4173538" rtl="0" eaLnBrk="1" fontAlgn="base" latinLnBrk="0" hangingPunct="1">
                        <a:lnSpc>
                          <a:spcPct val="100000"/>
                        </a:lnSpc>
                        <a:spcBef>
                          <a:spcPct val="20000"/>
                        </a:spcBef>
                        <a:spcAft>
                          <a:spcPct val="0"/>
                        </a:spcAft>
                        <a:buClrTx/>
                        <a:buSzTx/>
                        <a:buFontTx/>
                        <a:buNone/>
                        <a:tabLst/>
                        <a:defRPr/>
                      </a:pPr>
                      <a:r>
                        <a:rPr kumimoji="0" lang="en-GB" sz="3200" b="0" i="0" u="none" strike="noStrike" kern="1200" cap="none" spc="0" normalizeH="0" baseline="0" noProof="0">
                          <a:ln>
                            <a:noFill/>
                          </a:ln>
                          <a:solidFill>
                            <a:prstClr val="black"/>
                          </a:solidFill>
                          <a:effectLst/>
                          <a:uLnTx/>
                          <a:uFillTx/>
                          <a:latin typeface="Trebuchet MS" panose="020B0603020202020204" pitchFamily="34" charset="0"/>
                          <a:ea typeface="Verdana" panose="020B0604030504040204" pitchFamily="34" charset="0"/>
                          <a:cs typeface="Verdana" panose="020B0604030504040204" pitchFamily="34" charset="0"/>
                        </a:rPr>
                        <a:t>The CBETA-scaled multipole FOM is defined as</a:t>
                      </a:r>
                    </a:p>
                    <a:p>
                      <a:pPr marL="0" marR="0" lvl="0" indent="0" algn="l" defTabSz="4173538" rtl="0" eaLnBrk="1" fontAlgn="base" latinLnBrk="0" hangingPunct="1">
                        <a:lnSpc>
                          <a:spcPct val="100000"/>
                        </a:lnSpc>
                        <a:spcBef>
                          <a:spcPct val="20000"/>
                        </a:spcBef>
                        <a:spcAft>
                          <a:spcPct val="0"/>
                        </a:spcAft>
                        <a:buClrTx/>
                        <a:buSzTx/>
                        <a:buFontTx/>
                        <a:buNone/>
                        <a:tabLst/>
                        <a:defRPr/>
                      </a:pPr>
                      <a:endParaRPr kumimoji="0" lang="en-GB" sz="3200" b="0" i="0" u="none" strike="noStrike" kern="1200" cap="none" spc="0" normalizeH="0" baseline="0" noProof="0">
                        <a:ln>
                          <a:noFill/>
                        </a:ln>
                        <a:solidFill>
                          <a:prstClr val="black"/>
                        </a:solidFill>
                        <a:effectLst/>
                        <a:uLnTx/>
                        <a:uFillTx/>
                        <a:latin typeface="Trebuchet MS" panose="020B0603020202020204" pitchFamily="34" charset="0"/>
                        <a:ea typeface="Verdana" panose="020B0604030504040204" pitchFamily="34" charset="0"/>
                        <a:cs typeface="Verdana" panose="020B0604030504040204" pitchFamily="34" charset="0"/>
                      </a:endParaRPr>
                    </a:p>
                    <a:p>
                      <a:pPr marL="0" marR="0" lvl="0" indent="0" algn="l" defTabSz="4173538" rtl="0" eaLnBrk="1" fontAlgn="base" latinLnBrk="0" hangingPunct="1">
                        <a:lnSpc>
                          <a:spcPct val="100000"/>
                        </a:lnSpc>
                        <a:spcBef>
                          <a:spcPct val="20000"/>
                        </a:spcBef>
                        <a:spcAft>
                          <a:spcPct val="0"/>
                        </a:spcAft>
                        <a:buClrTx/>
                        <a:buSzTx/>
                        <a:buFontTx/>
                        <a:buNone/>
                        <a:tabLst/>
                        <a:defRPr/>
                      </a:pPr>
                      <a:endParaRPr kumimoji="0" lang="en-GB" sz="3200" b="0" i="0" u="none" strike="noStrike" kern="1200" cap="none" spc="0" normalizeH="0" baseline="0" noProof="0">
                        <a:ln>
                          <a:noFill/>
                        </a:ln>
                        <a:solidFill>
                          <a:prstClr val="black"/>
                        </a:solidFill>
                        <a:effectLst/>
                        <a:uLnTx/>
                        <a:uFillTx/>
                        <a:latin typeface="Trebuchet MS" panose="020B0603020202020204" pitchFamily="34" charset="0"/>
                        <a:ea typeface="Verdana" panose="020B0604030504040204" pitchFamily="34" charset="0"/>
                        <a:cs typeface="Verdana" panose="020B0604030504040204" pitchFamily="34" charset="0"/>
                      </a:endParaRPr>
                    </a:p>
                    <a:p>
                      <a:pPr marL="0" marR="0" lvl="0" indent="0" algn="l" defTabSz="4173538" rtl="0" eaLnBrk="1" fontAlgn="base" latinLnBrk="0" hangingPunct="1">
                        <a:lnSpc>
                          <a:spcPct val="100000"/>
                        </a:lnSpc>
                        <a:spcBef>
                          <a:spcPct val="20000"/>
                        </a:spcBef>
                        <a:spcAft>
                          <a:spcPct val="0"/>
                        </a:spcAft>
                        <a:buClrTx/>
                        <a:buSzTx/>
                        <a:buFontTx/>
                        <a:buNone/>
                        <a:tabLst/>
                        <a:defRPr/>
                      </a:pPr>
                      <a:r>
                        <a:rPr kumimoji="0" lang="en-GB" sz="3200" b="0" i="0" u="none" strike="noStrike" kern="1200" cap="none" spc="0" normalizeH="0" baseline="0" noProof="0">
                          <a:ln>
                            <a:noFill/>
                          </a:ln>
                          <a:solidFill>
                            <a:prstClr val="black"/>
                          </a:solidFill>
                          <a:effectLst/>
                          <a:uLnTx/>
                          <a:uFillTx/>
                          <a:latin typeface="Trebuchet MS" panose="020B0603020202020204" pitchFamily="34" charset="0"/>
                          <a:ea typeface="Verdana" panose="020B0604030504040204" pitchFamily="34" charset="0"/>
                          <a:cs typeface="Verdana" panose="020B0604030504040204" pitchFamily="34" charset="0"/>
                        </a:rPr>
                        <a:t>…where limits are derived from tracking studies.</a:t>
                      </a:r>
                      <a:endParaRPr kumimoji="0" lang="en-GB" sz="3200" b="0" i="0" u="none" strike="noStrike" kern="1200" cap="none" spc="0" normalizeH="0" baseline="0" noProof="0" dirty="0">
                        <a:ln>
                          <a:noFill/>
                        </a:ln>
                        <a:solidFill>
                          <a:prstClr val="black"/>
                        </a:solidFill>
                        <a:effectLst/>
                        <a:uLnTx/>
                        <a:uFillTx/>
                        <a:latin typeface="Trebuchet MS" panose="020B0603020202020204" pitchFamily="34" charset="0"/>
                        <a:ea typeface="Verdana" panose="020B0604030504040204" pitchFamily="34" charset="0"/>
                        <a:cs typeface="Verdana" panose="020B0604030504040204" pitchFamily="34" charset="0"/>
                      </a:endParaRPr>
                    </a:p>
                    <a:p>
                      <a:pPr marL="0" marR="0" lvl="0" indent="0" algn="l" defTabSz="4173538" rtl="0" eaLnBrk="1" fontAlgn="base" latinLnBrk="0" hangingPunct="1">
                        <a:lnSpc>
                          <a:spcPct val="100000"/>
                        </a:lnSpc>
                        <a:spcBef>
                          <a:spcPct val="20000"/>
                        </a:spcBef>
                        <a:spcAft>
                          <a:spcPct val="0"/>
                        </a:spcAft>
                        <a:buClrTx/>
                        <a:buSzTx/>
                        <a:buFontTx/>
                        <a:buNone/>
                        <a:tabLst/>
                        <a:defRPr/>
                      </a:pPr>
                      <a:r>
                        <a:rPr kumimoji="0" lang="en-GB" sz="4800" b="1" i="0" u="none" strike="noStrike" kern="1200" cap="none" normalizeH="0" baseline="0" noProof="0">
                          <a:ln>
                            <a:noFill/>
                          </a:ln>
                          <a:solidFill>
                            <a:schemeClr val="tx1"/>
                          </a:solidFill>
                          <a:effectLst/>
                          <a:latin typeface="Trebuchet MS" panose="020B0603020202020204" pitchFamily="34" charset="0"/>
                          <a:ea typeface="Verdana" panose="020B0604030504040204" pitchFamily="34" charset="0"/>
                          <a:cs typeface="Verdana" panose="020B0604030504040204" pitchFamily="34" charset="0"/>
                        </a:rPr>
                        <a:t>Cost and Conclusion</a:t>
                      </a:r>
                    </a:p>
                    <a:p>
                      <a:pPr marL="0" marR="0" lvl="0" indent="0" algn="l" defTabSz="4173538" rtl="0" eaLnBrk="1" fontAlgn="base" latinLnBrk="0" hangingPunct="1">
                        <a:lnSpc>
                          <a:spcPct val="100000"/>
                        </a:lnSpc>
                        <a:spcBef>
                          <a:spcPct val="20000"/>
                        </a:spcBef>
                        <a:spcAft>
                          <a:spcPct val="0"/>
                        </a:spcAft>
                        <a:buClrTx/>
                        <a:buSzTx/>
                        <a:buFontTx/>
                        <a:buNone/>
                        <a:tabLst/>
                        <a:defRPr/>
                      </a:pPr>
                      <a:endParaRPr kumimoji="0" lang="en-GB" sz="3200" b="0" i="0" u="none" strike="noStrike" cap="none" normalizeH="0" baseline="0" noProof="0">
                        <a:ln>
                          <a:noFill/>
                        </a:ln>
                        <a:solidFill>
                          <a:schemeClr val="tx1"/>
                        </a:solidFill>
                        <a:effectLst/>
                        <a:latin typeface="Trebuchet MS" panose="020B0603020202020204" pitchFamily="34" charset="0"/>
                        <a:ea typeface="Verdana" panose="020B0604030504040204" pitchFamily="34" charset="0"/>
                        <a:cs typeface="Verdana" panose="020B0604030504040204" pitchFamily="34" charset="0"/>
                      </a:endParaRPr>
                    </a:p>
                  </a:txBody>
                  <a:tcPr marL="360000" marR="360000" marT="360000" marB="36000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62" name="TextBox 61"/>
          <p:cNvSpPr txBox="1"/>
          <p:nvPr/>
        </p:nvSpPr>
        <p:spPr>
          <a:xfrm>
            <a:off x="6556765" y="1142575"/>
            <a:ext cx="17979245" cy="3293209"/>
          </a:xfrm>
          <a:prstGeom prst="rect">
            <a:avLst/>
          </a:prstGeom>
          <a:noFill/>
        </p:spPr>
        <p:txBody>
          <a:bodyPr wrap="square" rtlCol="0">
            <a:spAutoFit/>
          </a:bodyPr>
          <a:lstStyle/>
          <a:p>
            <a:pPr algn="ctr"/>
            <a:r>
              <a:rPr lang="en-US" b="1">
                <a:solidFill>
                  <a:schemeClr val="bg1"/>
                </a:solidFill>
                <a:latin typeface="Trebuchet MS" panose="020B0603020202020204" pitchFamily="34" charset="0"/>
              </a:rPr>
              <a:t>CBETA Permanent Magnet</a:t>
            </a:r>
          </a:p>
          <a:p>
            <a:pPr algn="ctr"/>
            <a:r>
              <a:rPr lang="en-US" b="1">
                <a:solidFill>
                  <a:schemeClr val="bg1"/>
                </a:solidFill>
                <a:latin typeface="Trebuchet MS" panose="020B0603020202020204" pitchFamily="34" charset="0"/>
              </a:rPr>
              <a:t>Production Run</a:t>
            </a:r>
          </a:p>
          <a:p>
            <a:pPr algn="ctr"/>
            <a:r>
              <a:rPr lang="en-GB" sz="4800">
                <a:solidFill>
                  <a:schemeClr val="bg1"/>
                </a:solidFill>
                <a:latin typeface="Trebuchet MS" panose="020B0603020202020204" pitchFamily="34" charset="0"/>
              </a:rPr>
              <a:t>S. Brooks (sbrooks@bnl.gov), G. Mahler, J. Tuozzolo, R. Michnoff</a:t>
            </a:r>
            <a:endParaRPr lang="en-GB" sz="4800" dirty="0">
              <a:solidFill>
                <a:schemeClr val="bg1"/>
              </a:solidFill>
              <a:latin typeface="Trebuchet MS" panose="020B0603020202020204" pitchFamily="34" charset="0"/>
            </a:endParaRPr>
          </a:p>
        </p:txBody>
      </p:sp>
      <p:pic>
        <p:nvPicPr>
          <p:cNvPr id="8" name="Picture 10" descr="D:\sbrooks\miscpapers\FFAG\CBETA\CBETA-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692043" y="1186410"/>
            <a:ext cx="5760000" cy="210133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8FF7BA8A-8D0A-486C-9E82-F3D51EAD292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9763" y="21117567"/>
            <a:ext cx="9000000" cy="5993952"/>
          </a:xfrm>
          <a:prstGeom prst="rect">
            <a:avLst/>
          </a:prstGeom>
        </p:spPr>
      </p:pic>
      <p:pic>
        <p:nvPicPr>
          <p:cNvPr id="17" name="Picture 16">
            <a:extLst>
              <a:ext uri="{FF2B5EF4-FFF2-40B4-BE49-F238E27FC236}">
                <a16:creationId xmlns:a16="http://schemas.microsoft.com/office/drawing/2014/main" id="{9B85754A-2BF1-4B49-8740-4C918D23D17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9763" y="29185026"/>
            <a:ext cx="9000000" cy="3000001"/>
          </a:xfrm>
          <a:prstGeom prst="rect">
            <a:avLst/>
          </a:prstGeom>
        </p:spPr>
      </p:pic>
      <p:pic>
        <p:nvPicPr>
          <p:cNvPr id="19" name="Picture 18">
            <a:extLst>
              <a:ext uri="{FF2B5EF4-FFF2-40B4-BE49-F238E27FC236}">
                <a16:creationId xmlns:a16="http://schemas.microsoft.com/office/drawing/2014/main" id="{3924C20E-0F3E-449A-8BED-19EC2FBD174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938875" y="23524682"/>
            <a:ext cx="9000000" cy="5667507"/>
          </a:xfrm>
          <a:prstGeom prst="rect">
            <a:avLst/>
          </a:prstGeom>
        </p:spPr>
      </p:pic>
      <p:pic>
        <p:nvPicPr>
          <p:cNvPr id="21" name="Picture 20">
            <a:extLst>
              <a:ext uri="{FF2B5EF4-FFF2-40B4-BE49-F238E27FC236}">
                <a16:creationId xmlns:a16="http://schemas.microsoft.com/office/drawing/2014/main" id="{89D2301E-838B-4E17-9786-2AF17BD2393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042011" y="30560341"/>
            <a:ext cx="4320000" cy="5764964"/>
          </a:xfrm>
          <a:prstGeom prst="rect">
            <a:avLst/>
          </a:prstGeom>
        </p:spPr>
      </p:pic>
      <p:pic>
        <p:nvPicPr>
          <p:cNvPr id="23" name="Picture 22">
            <a:extLst>
              <a:ext uri="{FF2B5EF4-FFF2-40B4-BE49-F238E27FC236}">
                <a16:creationId xmlns:a16="http://schemas.microsoft.com/office/drawing/2014/main" id="{4894B962-0FA6-48D0-9BF9-C9BF300AB93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5590877" y="30562823"/>
            <a:ext cx="4320000" cy="5760000"/>
          </a:xfrm>
          <a:prstGeom prst="rect">
            <a:avLst/>
          </a:prstGeom>
        </p:spPr>
      </p:pic>
      <p:pic>
        <p:nvPicPr>
          <p:cNvPr id="25" name="Picture 24">
            <a:extLst>
              <a:ext uri="{FF2B5EF4-FFF2-40B4-BE49-F238E27FC236}">
                <a16:creationId xmlns:a16="http://schemas.microsoft.com/office/drawing/2014/main" id="{44B4B21B-258F-4112-96BC-EC4B4F6CAB03}"/>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938875" y="8461746"/>
            <a:ext cx="9000000" cy="6524096"/>
          </a:xfrm>
          <a:prstGeom prst="rect">
            <a:avLst/>
          </a:prstGeom>
        </p:spPr>
      </p:pic>
      <p:pic>
        <p:nvPicPr>
          <p:cNvPr id="27" name="Picture 26">
            <a:extLst>
              <a:ext uri="{FF2B5EF4-FFF2-40B4-BE49-F238E27FC236}">
                <a16:creationId xmlns:a16="http://schemas.microsoft.com/office/drawing/2014/main" id="{1B3A13D9-2388-44FC-8CF2-615C8D13325D}"/>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5590877" y="15355785"/>
            <a:ext cx="4320000" cy="3131566"/>
          </a:xfrm>
          <a:prstGeom prst="rect">
            <a:avLst/>
          </a:prstGeom>
        </p:spPr>
      </p:pic>
      <p:pic>
        <p:nvPicPr>
          <p:cNvPr id="29" name="Picture 28">
            <a:extLst>
              <a:ext uri="{FF2B5EF4-FFF2-40B4-BE49-F238E27FC236}">
                <a16:creationId xmlns:a16="http://schemas.microsoft.com/office/drawing/2014/main" id="{1736AABD-902B-470B-93BD-C11F29977EB5}"/>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1028140" y="12619084"/>
            <a:ext cx="4320000" cy="3137867"/>
          </a:xfrm>
          <a:prstGeom prst="rect">
            <a:avLst/>
          </a:prstGeom>
        </p:spPr>
      </p:pic>
      <p:pic>
        <p:nvPicPr>
          <p:cNvPr id="31" name="Picture 30">
            <a:extLst>
              <a:ext uri="{FF2B5EF4-FFF2-40B4-BE49-F238E27FC236}">
                <a16:creationId xmlns:a16="http://schemas.microsoft.com/office/drawing/2014/main" id="{E445CDB9-8619-4142-94F2-32B43C0E5466}"/>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1028140" y="16053902"/>
            <a:ext cx="4320000" cy="3129175"/>
          </a:xfrm>
          <a:prstGeom prst="rect">
            <a:avLst/>
          </a:prstGeom>
        </p:spPr>
      </p:pic>
      <p:pic>
        <p:nvPicPr>
          <p:cNvPr id="33" name="Picture 32">
            <a:extLst>
              <a:ext uri="{FF2B5EF4-FFF2-40B4-BE49-F238E27FC236}">
                <a16:creationId xmlns:a16="http://schemas.microsoft.com/office/drawing/2014/main" id="{402BFCA4-437D-46FE-A148-9634550AA165}"/>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0948095" y="33338434"/>
            <a:ext cx="9000000" cy="5998461"/>
          </a:xfrm>
          <a:prstGeom prst="rect">
            <a:avLst/>
          </a:prstGeom>
        </p:spPr>
      </p:pic>
      <p:pic>
        <p:nvPicPr>
          <p:cNvPr id="35" name="Picture 34">
            <a:extLst>
              <a:ext uri="{FF2B5EF4-FFF2-40B4-BE49-F238E27FC236}">
                <a16:creationId xmlns:a16="http://schemas.microsoft.com/office/drawing/2014/main" id="{1F968484-D0AC-44E8-B44F-5D74E5A00D24}"/>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5628762" y="26314672"/>
            <a:ext cx="4320000" cy="6477917"/>
          </a:xfrm>
          <a:prstGeom prst="rect">
            <a:avLst/>
          </a:prstGeom>
        </p:spPr>
      </p:pic>
      <p:pic>
        <p:nvPicPr>
          <p:cNvPr id="37" name="Picture 36">
            <a:extLst>
              <a:ext uri="{FF2B5EF4-FFF2-40B4-BE49-F238E27FC236}">
                <a16:creationId xmlns:a16="http://schemas.microsoft.com/office/drawing/2014/main" id="{87E5A1A7-7BEC-4CDF-8F86-F6DCDFAA41EF}"/>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5555979" y="16496212"/>
            <a:ext cx="4320000" cy="2244555"/>
          </a:xfrm>
          <a:prstGeom prst="rect">
            <a:avLst/>
          </a:prstGeom>
        </p:spPr>
      </p:pic>
      <p:pic>
        <p:nvPicPr>
          <p:cNvPr id="39" name="Picture 38">
            <a:extLst>
              <a:ext uri="{FF2B5EF4-FFF2-40B4-BE49-F238E27FC236}">
                <a16:creationId xmlns:a16="http://schemas.microsoft.com/office/drawing/2014/main" id="{5253389A-CCDF-4FA3-B2E5-BB2CD96A2A3F}"/>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25555979" y="12996293"/>
            <a:ext cx="4320000" cy="2383448"/>
          </a:xfrm>
          <a:prstGeom prst="rect">
            <a:avLst/>
          </a:prstGeom>
        </p:spPr>
      </p:pic>
      <p:pic>
        <p:nvPicPr>
          <p:cNvPr id="41" name="Picture 40">
            <a:extLst>
              <a:ext uri="{FF2B5EF4-FFF2-40B4-BE49-F238E27FC236}">
                <a16:creationId xmlns:a16="http://schemas.microsoft.com/office/drawing/2014/main" id="{9E125DDF-CA40-41FF-9169-C3E137C08D4A}"/>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929763" y="17743401"/>
            <a:ext cx="9000000" cy="3059789"/>
          </a:xfrm>
          <a:prstGeom prst="rect">
            <a:avLst/>
          </a:prstGeom>
        </p:spPr>
      </p:pic>
      <p:pic>
        <p:nvPicPr>
          <p:cNvPr id="43" name="Picture 42">
            <a:extLst>
              <a:ext uri="{FF2B5EF4-FFF2-40B4-BE49-F238E27FC236}">
                <a16:creationId xmlns:a16="http://schemas.microsoft.com/office/drawing/2014/main" id="{96460CC8-4D17-4349-A60B-CA7FAFE8CC1A}"/>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1040222" y="15294645"/>
            <a:ext cx="4320000" cy="3253846"/>
          </a:xfrm>
          <a:prstGeom prst="rect">
            <a:avLst/>
          </a:prstGeom>
        </p:spPr>
      </p:pic>
      <p:pic>
        <p:nvPicPr>
          <p:cNvPr id="45" name="Picture 44">
            <a:extLst>
              <a:ext uri="{FF2B5EF4-FFF2-40B4-BE49-F238E27FC236}">
                <a16:creationId xmlns:a16="http://schemas.microsoft.com/office/drawing/2014/main" id="{EEE44F9B-E1FB-4503-AE72-5D665F72C270}"/>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20948095" y="7502423"/>
            <a:ext cx="9000000" cy="3543750"/>
          </a:xfrm>
          <a:prstGeom prst="rect">
            <a:avLst/>
          </a:prstGeom>
        </p:spPr>
      </p:pic>
      <p:pic>
        <p:nvPicPr>
          <p:cNvPr id="47" name="Picture 46">
            <a:extLst>
              <a:ext uri="{FF2B5EF4-FFF2-40B4-BE49-F238E27FC236}">
                <a16:creationId xmlns:a16="http://schemas.microsoft.com/office/drawing/2014/main" id="{3126DEAE-5555-45A7-8C05-C77AA324A5D3}"/>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26966032" y="19396514"/>
            <a:ext cx="2740985" cy="805627"/>
          </a:xfrm>
          <a:prstGeom prst="rect">
            <a:avLst/>
          </a:prstGeom>
        </p:spPr>
      </p:pic>
      <p:pic>
        <p:nvPicPr>
          <p:cNvPr id="49" name="Picture 48">
            <a:extLst>
              <a:ext uri="{FF2B5EF4-FFF2-40B4-BE49-F238E27FC236}">
                <a16:creationId xmlns:a16="http://schemas.microsoft.com/office/drawing/2014/main" id="{1EB069EC-78A0-4780-AD3E-9A0DE6E1C8C1}"/>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25843531" y="21709790"/>
            <a:ext cx="4231858" cy="490784"/>
          </a:xfrm>
          <a:prstGeom prst="rect">
            <a:avLst/>
          </a:prstGeom>
        </p:spPr>
      </p:pic>
      <p:pic>
        <p:nvPicPr>
          <p:cNvPr id="51" name="Picture 50">
            <a:extLst>
              <a:ext uri="{FF2B5EF4-FFF2-40B4-BE49-F238E27FC236}">
                <a16:creationId xmlns:a16="http://schemas.microsoft.com/office/drawing/2014/main" id="{BF5A86F2-0634-43AD-89D8-B33ED82A4457}"/>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23254848" y="23453053"/>
            <a:ext cx="4602261" cy="1000089"/>
          </a:xfrm>
          <a:prstGeom prst="rect">
            <a:avLst/>
          </a:prstGeom>
        </p:spPr>
      </p:pic>
      <p:pic>
        <p:nvPicPr>
          <p:cNvPr id="53" name="Picture 52">
            <a:extLst>
              <a:ext uri="{FF2B5EF4-FFF2-40B4-BE49-F238E27FC236}">
                <a16:creationId xmlns:a16="http://schemas.microsoft.com/office/drawing/2014/main" id="{93D11538-9083-4395-ACD1-4EE11D4810AB}"/>
              </a:ext>
            </a:extLst>
          </p:cNvPr>
          <p:cNvPicPr>
            <a:picLocks noChangeAspect="1"/>
          </p:cNvPicPr>
          <p:nvPr/>
        </p:nvPicPr>
        <p:blipFill rotWithShape="1">
          <a:blip r:embed="rId24" cstate="print">
            <a:extLst>
              <a:ext uri="{28A0092B-C50C-407E-A947-70E740481C1C}">
                <a14:useLocalDpi xmlns:a14="http://schemas.microsoft.com/office/drawing/2010/main" val="0"/>
              </a:ext>
            </a:extLst>
          </a:blip>
          <a:srcRect r="33176" b="9806"/>
          <a:stretch/>
        </p:blipFill>
        <p:spPr>
          <a:xfrm>
            <a:off x="929763" y="32576565"/>
            <a:ext cx="9000000" cy="6832997"/>
          </a:xfrm>
          <a:prstGeom prst="rect">
            <a:avLst/>
          </a:prstGeom>
        </p:spPr>
      </p:pic>
      <p:sp>
        <p:nvSpPr>
          <p:cNvPr id="2" name="TextBox 1">
            <a:extLst>
              <a:ext uri="{FF2B5EF4-FFF2-40B4-BE49-F238E27FC236}">
                <a16:creationId xmlns:a16="http://schemas.microsoft.com/office/drawing/2014/main" id="{6EE5C8C9-F510-4D43-97F5-DFC2C36698DC}"/>
              </a:ext>
            </a:extLst>
          </p:cNvPr>
          <p:cNvSpPr txBox="1"/>
          <p:nvPr/>
        </p:nvSpPr>
        <p:spPr>
          <a:xfrm>
            <a:off x="20852074" y="26095845"/>
            <a:ext cx="4673552" cy="6986528"/>
          </a:xfrm>
          <a:prstGeom prst="rect">
            <a:avLst/>
          </a:prstGeom>
          <a:noFill/>
        </p:spPr>
        <p:txBody>
          <a:bodyPr wrap="square" rtlCol="0">
            <a:spAutoFit/>
          </a:bodyPr>
          <a:lstStyle/>
          <a:p>
            <a:r>
              <a:rPr lang="en-US" sz="3200">
                <a:latin typeface="Trebuchet MS" panose="020B0603020202020204" pitchFamily="34" charset="0"/>
              </a:rPr>
              <a:t>The magnet production run was a success, producing all magnets with good field quality within the deadline.</a:t>
            </a:r>
          </a:p>
          <a:p>
            <a:r>
              <a:rPr lang="en-US" sz="3200">
                <a:latin typeface="Trebuchet MS" panose="020B0603020202020204" pitchFamily="34" charset="0"/>
              </a:rPr>
              <a:t>The cost per magnet for NdFeB material was $3303 and the total cost fit within the planned CBETA budget. (NB: the cost of rare earth materials varies substantially with global supply fluctuations.)</a:t>
            </a:r>
          </a:p>
        </p:txBody>
      </p:sp>
    </p:spTree>
    <p:extLst>
      <p:ext uri="{BB962C8B-B14F-4D97-AF65-F5344CB8AC3E}">
        <p14:creationId xmlns:p14="http://schemas.microsoft.com/office/powerpoint/2010/main" val="25134697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11861</TotalTime>
  <Words>473</Words>
  <Application>Microsoft Office PowerPoint</Application>
  <PresentationFormat>Custom</PresentationFormat>
  <Paragraphs>95</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Trebuchet MS</vt:lpstr>
      <vt:lpstr>Verdana</vt:lpstr>
      <vt:lpstr>Office Theme</vt:lpstr>
      <vt:lpstr>PowerPoint Presentation</vt:lpstr>
    </vt:vector>
  </TitlesOfParts>
  <Company>BNL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Brooks, Stephen</cp:lastModifiedBy>
  <cp:revision>87</cp:revision>
  <cp:lastPrinted>2017-05-02T18:31:54Z</cp:lastPrinted>
  <dcterms:created xsi:type="dcterms:W3CDTF">2014-09-04T18:48:44Z</dcterms:created>
  <dcterms:modified xsi:type="dcterms:W3CDTF">2019-04-22T15:19:54Z</dcterms:modified>
</cp:coreProperties>
</file>